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5" r:id="rId3"/>
    <p:sldId id="276" r:id="rId4"/>
    <p:sldId id="438" r:id="rId5"/>
    <p:sldId id="442" r:id="rId6"/>
    <p:sldId id="443" r:id="rId7"/>
    <p:sldId id="439" r:id="rId8"/>
    <p:sldId id="404" r:id="rId9"/>
    <p:sldId id="285" r:id="rId10"/>
    <p:sldId id="437" r:id="rId11"/>
    <p:sldId id="343" r:id="rId12"/>
    <p:sldId id="344" r:id="rId13"/>
    <p:sldId id="312" r:id="rId14"/>
    <p:sldId id="321" r:id="rId15"/>
    <p:sldId id="322" r:id="rId16"/>
    <p:sldId id="325" r:id="rId17"/>
    <p:sldId id="323" r:id="rId18"/>
    <p:sldId id="434" r:id="rId19"/>
    <p:sldId id="435" r:id="rId20"/>
    <p:sldId id="414" r:id="rId21"/>
    <p:sldId id="415" r:id="rId22"/>
    <p:sldId id="431" r:id="rId23"/>
    <p:sldId id="426" r:id="rId24"/>
    <p:sldId id="436" r:id="rId25"/>
    <p:sldId id="369" r:id="rId26"/>
    <p:sldId id="391" r:id="rId27"/>
    <p:sldId id="392" r:id="rId28"/>
    <p:sldId id="441" r:id="rId29"/>
    <p:sldId id="423" r:id="rId30"/>
    <p:sldId id="424" r:id="rId31"/>
    <p:sldId id="397" r:id="rId32"/>
    <p:sldId id="425" r:id="rId33"/>
    <p:sldId id="314" r:id="rId34"/>
    <p:sldId id="319" r:id="rId35"/>
    <p:sldId id="318" r:id="rId36"/>
    <p:sldId id="315" r:id="rId37"/>
    <p:sldId id="326" r:id="rId3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955D5A-84D1-CAC6-C3E0-FBF4B07B4A1E}"/>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3BE66AAF-976F-7E53-DA94-7FC0E2BC85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DA064557-6A9A-FB24-D9A3-66DA3E492167}"/>
              </a:ext>
            </a:extLst>
          </p:cNvPr>
          <p:cNvSpPr>
            <a:spLocks noGrp="1"/>
          </p:cNvSpPr>
          <p:nvPr>
            <p:ph type="dt" sz="half" idx="10"/>
          </p:nvPr>
        </p:nvSpPr>
        <p:spPr/>
        <p:txBody>
          <a:bodyPr/>
          <a:lstStyle/>
          <a:p>
            <a:fld id="{3852B8E6-EC30-4194-AF14-D8E9C582EC2C}" type="datetimeFigureOut">
              <a:rPr lang="cs-CZ" smtClean="0"/>
              <a:t>30.11.2023</a:t>
            </a:fld>
            <a:endParaRPr lang="cs-CZ"/>
          </a:p>
        </p:txBody>
      </p:sp>
      <p:sp>
        <p:nvSpPr>
          <p:cNvPr id="5" name="Zástupný symbol pro zápatí 4">
            <a:extLst>
              <a:ext uri="{FF2B5EF4-FFF2-40B4-BE49-F238E27FC236}">
                <a16:creationId xmlns:a16="http://schemas.microsoft.com/office/drawing/2014/main" id="{120B77EE-9051-4B37-DA5F-98C48B8A3AF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DA91C3C-D164-ABBB-8E58-D78AC908BD7B}"/>
              </a:ext>
            </a:extLst>
          </p:cNvPr>
          <p:cNvSpPr>
            <a:spLocks noGrp="1"/>
          </p:cNvSpPr>
          <p:nvPr>
            <p:ph type="sldNum" sz="quarter" idx="12"/>
          </p:nvPr>
        </p:nvSpPr>
        <p:spPr/>
        <p:txBody>
          <a:bodyPr/>
          <a:lstStyle/>
          <a:p>
            <a:fld id="{47403DDA-F7EE-410D-804E-C08BF664AE31}" type="slidenum">
              <a:rPr lang="cs-CZ" smtClean="0"/>
              <a:t>‹#›</a:t>
            </a:fld>
            <a:endParaRPr lang="cs-CZ"/>
          </a:p>
        </p:txBody>
      </p:sp>
    </p:spTree>
    <p:extLst>
      <p:ext uri="{BB962C8B-B14F-4D97-AF65-F5344CB8AC3E}">
        <p14:creationId xmlns:p14="http://schemas.microsoft.com/office/powerpoint/2010/main" val="3772181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621A8B-BF13-C9CA-EFF5-E926BD4D7197}"/>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3C165B3-158C-CA5B-8A05-56866CADA23C}"/>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C16C96D-8BBD-F36E-4336-4553EEA9FA68}"/>
              </a:ext>
            </a:extLst>
          </p:cNvPr>
          <p:cNvSpPr>
            <a:spLocks noGrp="1"/>
          </p:cNvSpPr>
          <p:nvPr>
            <p:ph type="dt" sz="half" idx="10"/>
          </p:nvPr>
        </p:nvSpPr>
        <p:spPr/>
        <p:txBody>
          <a:bodyPr/>
          <a:lstStyle/>
          <a:p>
            <a:fld id="{3852B8E6-EC30-4194-AF14-D8E9C582EC2C}" type="datetimeFigureOut">
              <a:rPr lang="cs-CZ" smtClean="0"/>
              <a:t>30.11.2023</a:t>
            </a:fld>
            <a:endParaRPr lang="cs-CZ"/>
          </a:p>
        </p:txBody>
      </p:sp>
      <p:sp>
        <p:nvSpPr>
          <p:cNvPr id="5" name="Zástupný symbol pro zápatí 4">
            <a:extLst>
              <a:ext uri="{FF2B5EF4-FFF2-40B4-BE49-F238E27FC236}">
                <a16:creationId xmlns:a16="http://schemas.microsoft.com/office/drawing/2014/main" id="{0A3B1428-A106-4C28-EAE9-5C439B918CB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716796E-FD3F-34ED-8326-5DEE391E9474}"/>
              </a:ext>
            </a:extLst>
          </p:cNvPr>
          <p:cNvSpPr>
            <a:spLocks noGrp="1"/>
          </p:cNvSpPr>
          <p:nvPr>
            <p:ph type="sldNum" sz="quarter" idx="12"/>
          </p:nvPr>
        </p:nvSpPr>
        <p:spPr/>
        <p:txBody>
          <a:bodyPr/>
          <a:lstStyle/>
          <a:p>
            <a:fld id="{47403DDA-F7EE-410D-804E-C08BF664AE31}" type="slidenum">
              <a:rPr lang="cs-CZ" smtClean="0"/>
              <a:t>‹#›</a:t>
            </a:fld>
            <a:endParaRPr lang="cs-CZ"/>
          </a:p>
        </p:txBody>
      </p:sp>
    </p:spTree>
    <p:extLst>
      <p:ext uri="{BB962C8B-B14F-4D97-AF65-F5344CB8AC3E}">
        <p14:creationId xmlns:p14="http://schemas.microsoft.com/office/powerpoint/2010/main" val="1068502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64BCD9EA-63E0-3770-656E-ADB20EF0A4F6}"/>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E6B0E02B-1CF1-F77F-37B3-B751EB327A2D}"/>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C461112-DE1D-A826-5C05-8987F2B9D3E0}"/>
              </a:ext>
            </a:extLst>
          </p:cNvPr>
          <p:cNvSpPr>
            <a:spLocks noGrp="1"/>
          </p:cNvSpPr>
          <p:nvPr>
            <p:ph type="dt" sz="half" idx="10"/>
          </p:nvPr>
        </p:nvSpPr>
        <p:spPr/>
        <p:txBody>
          <a:bodyPr/>
          <a:lstStyle/>
          <a:p>
            <a:fld id="{3852B8E6-EC30-4194-AF14-D8E9C582EC2C}" type="datetimeFigureOut">
              <a:rPr lang="cs-CZ" smtClean="0"/>
              <a:t>30.11.2023</a:t>
            </a:fld>
            <a:endParaRPr lang="cs-CZ"/>
          </a:p>
        </p:txBody>
      </p:sp>
      <p:sp>
        <p:nvSpPr>
          <p:cNvPr id="5" name="Zástupný symbol pro zápatí 4">
            <a:extLst>
              <a:ext uri="{FF2B5EF4-FFF2-40B4-BE49-F238E27FC236}">
                <a16:creationId xmlns:a16="http://schemas.microsoft.com/office/drawing/2014/main" id="{4EE9D199-DF29-1640-06B0-749FBEC4033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5372A83-117E-3D74-C188-FC9A7EED5F1E}"/>
              </a:ext>
            </a:extLst>
          </p:cNvPr>
          <p:cNvSpPr>
            <a:spLocks noGrp="1"/>
          </p:cNvSpPr>
          <p:nvPr>
            <p:ph type="sldNum" sz="quarter" idx="12"/>
          </p:nvPr>
        </p:nvSpPr>
        <p:spPr/>
        <p:txBody>
          <a:bodyPr/>
          <a:lstStyle/>
          <a:p>
            <a:fld id="{47403DDA-F7EE-410D-804E-C08BF664AE31}" type="slidenum">
              <a:rPr lang="cs-CZ" smtClean="0"/>
              <a:t>‹#›</a:t>
            </a:fld>
            <a:endParaRPr lang="cs-CZ"/>
          </a:p>
        </p:txBody>
      </p:sp>
    </p:spTree>
    <p:extLst>
      <p:ext uri="{BB962C8B-B14F-4D97-AF65-F5344CB8AC3E}">
        <p14:creationId xmlns:p14="http://schemas.microsoft.com/office/powerpoint/2010/main" val="1671750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9FF797-C860-8340-672F-EF260EC529A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2193EDB6-CA93-2364-2FA7-D5A89EBB7C8D}"/>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A5FBF3B-2ECD-201B-7A4D-90898C4C4B3B}"/>
              </a:ext>
            </a:extLst>
          </p:cNvPr>
          <p:cNvSpPr>
            <a:spLocks noGrp="1"/>
          </p:cNvSpPr>
          <p:nvPr>
            <p:ph type="dt" sz="half" idx="10"/>
          </p:nvPr>
        </p:nvSpPr>
        <p:spPr/>
        <p:txBody>
          <a:bodyPr/>
          <a:lstStyle/>
          <a:p>
            <a:fld id="{3852B8E6-EC30-4194-AF14-D8E9C582EC2C}" type="datetimeFigureOut">
              <a:rPr lang="cs-CZ" smtClean="0"/>
              <a:t>30.11.2023</a:t>
            </a:fld>
            <a:endParaRPr lang="cs-CZ"/>
          </a:p>
        </p:txBody>
      </p:sp>
      <p:sp>
        <p:nvSpPr>
          <p:cNvPr id="5" name="Zástupný symbol pro zápatí 4">
            <a:extLst>
              <a:ext uri="{FF2B5EF4-FFF2-40B4-BE49-F238E27FC236}">
                <a16:creationId xmlns:a16="http://schemas.microsoft.com/office/drawing/2014/main" id="{080C1207-AE27-751E-5D1E-093E8105BE7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F6CB760-F963-6BE7-9FDE-2F3AC4E80BA8}"/>
              </a:ext>
            </a:extLst>
          </p:cNvPr>
          <p:cNvSpPr>
            <a:spLocks noGrp="1"/>
          </p:cNvSpPr>
          <p:nvPr>
            <p:ph type="sldNum" sz="quarter" idx="12"/>
          </p:nvPr>
        </p:nvSpPr>
        <p:spPr/>
        <p:txBody>
          <a:bodyPr/>
          <a:lstStyle/>
          <a:p>
            <a:fld id="{47403DDA-F7EE-410D-804E-C08BF664AE31}" type="slidenum">
              <a:rPr lang="cs-CZ" smtClean="0"/>
              <a:t>‹#›</a:t>
            </a:fld>
            <a:endParaRPr lang="cs-CZ"/>
          </a:p>
        </p:txBody>
      </p:sp>
    </p:spTree>
    <p:extLst>
      <p:ext uri="{BB962C8B-B14F-4D97-AF65-F5344CB8AC3E}">
        <p14:creationId xmlns:p14="http://schemas.microsoft.com/office/powerpoint/2010/main" val="152295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853015-2F46-C231-1DD6-75AC763A932C}"/>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81BF3C21-A565-A175-0088-AD039478EC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715EAD1C-30D9-E0BC-2B7C-01520BE872C2}"/>
              </a:ext>
            </a:extLst>
          </p:cNvPr>
          <p:cNvSpPr>
            <a:spLocks noGrp="1"/>
          </p:cNvSpPr>
          <p:nvPr>
            <p:ph type="dt" sz="half" idx="10"/>
          </p:nvPr>
        </p:nvSpPr>
        <p:spPr/>
        <p:txBody>
          <a:bodyPr/>
          <a:lstStyle/>
          <a:p>
            <a:fld id="{3852B8E6-EC30-4194-AF14-D8E9C582EC2C}" type="datetimeFigureOut">
              <a:rPr lang="cs-CZ" smtClean="0"/>
              <a:t>30.11.2023</a:t>
            </a:fld>
            <a:endParaRPr lang="cs-CZ"/>
          </a:p>
        </p:txBody>
      </p:sp>
      <p:sp>
        <p:nvSpPr>
          <p:cNvPr id="5" name="Zástupný symbol pro zápatí 4">
            <a:extLst>
              <a:ext uri="{FF2B5EF4-FFF2-40B4-BE49-F238E27FC236}">
                <a16:creationId xmlns:a16="http://schemas.microsoft.com/office/drawing/2014/main" id="{D2279F85-3C34-9EE1-6F0B-AF475F5A577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05CEF81-1903-B54F-E48D-60F5B40C88F2}"/>
              </a:ext>
            </a:extLst>
          </p:cNvPr>
          <p:cNvSpPr>
            <a:spLocks noGrp="1"/>
          </p:cNvSpPr>
          <p:nvPr>
            <p:ph type="sldNum" sz="quarter" idx="12"/>
          </p:nvPr>
        </p:nvSpPr>
        <p:spPr/>
        <p:txBody>
          <a:bodyPr/>
          <a:lstStyle/>
          <a:p>
            <a:fld id="{47403DDA-F7EE-410D-804E-C08BF664AE31}" type="slidenum">
              <a:rPr lang="cs-CZ" smtClean="0"/>
              <a:t>‹#›</a:t>
            </a:fld>
            <a:endParaRPr lang="cs-CZ"/>
          </a:p>
        </p:txBody>
      </p:sp>
    </p:spTree>
    <p:extLst>
      <p:ext uri="{BB962C8B-B14F-4D97-AF65-F5344CB8AC3E}">
        <p14:creationId xmlns:p14="http://schemas.microsoft.com/office/powerpoint/2010/main" val="3500487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6B6CD3-F785-8252-B4DA-DDE34C6FD87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80322E5-52A7-DD97-2F25-522C930FE89F}"/>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5BFFBCB9-665E-A739-E9AC-6FD746DF1DA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FCE22E36-27B6-2D79-2F9D-5BC9131B30EB}"/>
              </a:ext>
            </a:extLst>
          </p:cNvPr>
          <p:cNvSpPr>
            <a:spLocks noGrp="1"/>
          </p:cNvSpPr>
          <p:nvPr>
            <p:ph type="dt" sz="half" idx="10"/>
          </p:nvPr>
        </p:nvSpPr>
        <p:spPr/>
        <p:txBody>
          <a:bodyPr/>
          <a:lstStyle/>
          <a:p>
            <a:fld id="{3852B8E6-EC30-4194-AF14-D8E9C582EC2C}" type="datetimeFigureOut">
              <a:rPr lang="cs-CZ" smtClean="0"/>
              <a:t>30.11.2023</a:t>
            </a:fld>
            <a:endParaRPr lang="cs-CZ"/>
          </a:p>
        </p:txBody>
      </p:sp>
      <p:sp>
        <p:nvSpPr>
          <p:cNvPr id="6" name="Zástupný symbol pro zápatí 5">
            <a:extLst>
              <a:ext uri="{FF2B5EF4-FFF2-40B4-BE49-F238E27FC236}">
                <a16:creationId xmlns:a16="http://schemas.microsoft.com/office/drawing/2014/main" id="{9BAA929F-F168-7385-10E9-EEDE2FEFB1C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71F2DC0-117F-706C-4AB3-925A89742CB9}"/>
              </a:ext>
            </a:extLst>
          </p:cNvPr>
          <p:cNvSpPr>
            <a:spLocks noGrp="1"/>
          </p:cNvSpPr>
          <p:nvPr>
            <p:ph type="sldNum" sz="quarter" idx="12"/>
          </p:nvPr>
        </p:nvSpPr>
        <p:spPr/>
        <p:txBody>
          <a:bodyPr/>
          <a:lstStyle/>
          <a:p>
            <a:fld id="{47403DDA-F7EE-410D-804E-C08BF664AE31}" type="slidenum">
              <a:rPr lang="cs-CZ" smtClean="0"/>
              <a:t>‹#›</a:t>
            </a:fld>
            <a:endParaRPr lang="cs-CZ"/>
          </a:p>
        </p:txBody>
      </p:sp>
    </p:spTree>
    <p:extLst>
      <p:ext uri="{BB962C8B-B14F-4D97-AF65-F5344CB8AC3E}">
        <p14:creationId xmlns:p14="http://schemas.microsoft.com/office/powerpoint/2010/main" val="3216632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CE8C26-6E1E-9A6A-8F91-756F84946AF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AFA2CFF2-7358-EA7E-84A3-9A6016C880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A5741B9E-285D-6FEC-F236-553FE910F821}"/>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7B9D7DA2-2189-B32D-8AFA-ECA8CF0754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C8EF3383-ED82-CDFB-6FAE-C7B28DF25E7B}"/>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8FC36B2-BB96-36B4-5C90-4380964137CD}"/>
              </a:ext>
            </a:extLst>
          </p:cNvPr>
          <p:cNvSpPr>
            <a:spLocks noGrp="1"/>
          </p:cNvSpPr>
          <p:nvPr>
            <p:ph type="dt" sz="half" idx="10"/>
          </p:nvPr>
        </p:nvSpPr>
        <p:spPr/>
        <p:txBody>
          <a:bodyPr/>
          <a:lstStyle/>
          <a:p>
            <a:fld id="{3852B8E6-EC30-4194-AF14-D8E9C582EC2C}" type="datetimeFigureOut">
              <a:rPr lang="cs-CZ" smtClean="0"/>
              <a:t>30.11.2023</a:t>
            </a:fld>
            <a:endParaRPr lang="cs-CZ"/>
          </a:p>
        </p:txBody>
      </p:sp>
      <p:sp>
        <p:nvSpPr>
          <p:cNvPr id="8" name="Zástupný symbol pro zápatí 7">
            <a:extLst>
              <a:ext uri="{FF2B5EF4-FFF2-40B4-BE49-F238E27FC236}">
                <a16:creationId xmlns:a16="http://schemas.microsoft.com/office/drawing/2014/main" id="{3A94040C-0441-E3F1-5AF1-C27A46D1452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096728D8-D852-115C-E720-B444CF5DE90E}"/>
              </a:ext>
            </a:extLst>
          </p:cNvPr>
          <p:cNvSpPr>
            <a:spLocks noGrp="1"/>
          </p:cNvSpPr>
          <p:nvPr>
            <p:ph type="sldNum" sz="quarter" idx="12"/>
          </p:nvPr>
        </p:nvSpPr>
        <p:spPr/>
        <p:txBody>
          <a:bodyPr/>
          <a:lstStyle/>
          <a:p>
            <a:fld id="{47403DDA-F7EE-410D-804E-C08BF664AE31}" type="slidenum">
              <a:rPr lang="cs-CZ" smtClean="0"/>
              <a:t>‹#›</a:t>
            </a:fld>
            <a:endParaRPr lang="cs-CZ"/>
          </a:p>
        </p:txBody>
      </p:sp>
    </p:spTree>
    <p:extLst>
      <p:ext uri="{BB962C8B-B14F-4D97-AF65-F5344CB8AC3E}">
        <p14:creationId xmlns:p14="http://schemas.microsoft.com/office/powerpoint/2010/main" val="340870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10234C-656B-5192-DD3F-569BA025C303}"/>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1CF41AD9-3ABB-E508-47CC-DB7EDE02E137}"/>
              </a:ext>
            </a:extLst>
          </p:cNvPr>
          <p:cNvSpPr>
            <a:spLocks noGrp="1"/>
          </p:cNvSpPr>
          <p:nvPr>
            <p:ph type="dt" sz="half" idx="10"/>
          </p:nvPr>
        </p:nvSpPr>
        <p:spPr/>
        <p:txBody>
          <a:bodyPr/>
          <a:lstStyle/>
          <a:p>
            <a:fld id="{3852B8E6-EC30-4194-AF14-D8E9C582EC2C}" type="datetimeFigureOut">
              <a:rPr lang="cs-CZ" smtClean="0"/>
              <a:t>30.11.2023</a:t>
            </a:fld>
            <a:endParaRPr lang="cs-CZ"/>
          </a:p>
        </p:txBody>
      </p:sp>
      <p:sp>
        <p:nvSpPr>
          <p:cNvPr id="4" name="Zástupný symbol pro zápatí 3">
            <a:extLst>
              <a:ext uri="{FF2B5EF4-FFF2-40B4-BE49-F238E27FC236}">
                <a16:creationId xmlns:a16="http://schemas.microsoft.com/office/drawing/2014/main" id="{E8FFD082-58F9-AB86-D6A6-A90F4741809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CA34E6A4-72EE-E460-5E97-DD69CF8635AF}"/>
              </a:ext>
            </a:extLst>
          </p:cNvPr>
          <p:cNvSpPr>
            <a:spLocks noGrp="1"/>
          </p:cNvSpPr>
          <p:nvPr>
            <p:ph type="sldNum" sz="quarter" idx="12"/>
          </p:nvPr>
        </p:nvSpPr>
        <p:spPr/>
        <p:txBody>
          <a:bodyPr/>
          <a:lstStyle/>
          <a:p>
            <a:fld id="{47403DDA-F7EE-410D-804E-C08BF664AE31}" type="slidenum">
              <a:rPr lang="cs-CZ" smtClean="0"/>
              <a:t>‹#›</a:t>
            </a:fld>
            <a:endParaRPr lang="cs-CZ"/>
          </a:p>
        </p:txBody>
      </p:sp>
    </p:spTree>
    <p:extLst>
      <p:ext uri="{BB962C8B-B14F-4D97-AF65-F5344CB8AC3E}">
        <p14:creationId xmlns:p14="http://schemas.microsoft.com/office/powerpoint/2010/main" val="3725095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3855750-2CA0-902B-F149-EECD172D7383}"/>
              </a:ext>
            </a:extLst>
          </p:cNvPr>
          <p:cNvSpPr>
            <a:spLocks noGrp="1"/>
          </p:cNvSpPr>
          <p:nvPr>
            <p:ph type="dt" sz="half" idx="10"/>
          </p:nvPr>
        </p:nvSpPr>
        <p:spPr/>
        <p:txBody>
          <a:bodyPr/>
          <a:lstStyle/>
          <a:p>
            <a:fld id="{3852B8E6-EC30-4194-AF14-D8E9C582EC2C}" type="datetimeFigureOut">
              <a:rPr lang="cs-CZ" smtClean="0"/>
              <a:t>30.11.2023</a:t>
            </a:fld>
            <a:endParaRPr lang="cs-CZ"/>
          </a:p>
        </p:txBody>
      </p:sp>
      <p:sp>
        <p:nvSpPr>
          <p:cNvPr id="3" name="Zástupný symbol pro zápatí 2">
            <a:extLst>
              <a:ext uri="{FF2B5EF4-FFF2-40B4-BE49-F238E27FC236}">
                <a16:creationId xmlns:a16="http://schemas.microsoft.com/office/drawing/2014/main" id="{E025B734-407D-0D0D-1916-A8A81377639E}"/>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73F6E25B-7202-DAA8-107D-630C099867ED}"/>
              </a:ext>
            </a:extLst>
          </p:cNvPr>
          <p:cNvSpPr>
            <a:spLocks noGrp="1"/>
          </p:cNvSpPr>
          <p:nvPr>
            <p:ph type="sldNum" sz="quarter" idx="12"/>
          </p:nvPr>
        </p:nvSpPr>
        <p:spPr/>
        <p:txBody>
          <a:bodyPr/>
          <a:lstStyle/>
          <a:p>
            <a:fld id="{47403DDA-F7EE-410D-804E-C08BF664AE31}" type="slidenum">
              <a:rPr lang="cs-CZ" smtClean="0"/>
              <a:t>‹#›</a:t>
            </a:fld>
            <a:endParaRPr lang="cs-CZ"/>
          </a:p>
        </p:txBody>
      </p:sp>
    </p:spTree>
    <p:extLst>
      <p:ext uri="{BB962C8B-B14F-4D97-AF65-F5344CB8AC3E}">
        <p14:creationId xmlns:p14="http://schemas.microsoft.com/office/powerpoint/2010/main" val="3525326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AD8022-5653-977C-FF63-CC9FB6F6E2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7B35D48A-BA45-F63C-12AA-5F9263EAD8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A3A19159-C306-6233-DF46-2C160CC7B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C5DCC9E-6CC0-1D9B-637B-94D5871E55C1}"/>
              </a:ext>
            </a:extLst>
          </p:cNvPr>
          <p:cNvSpPr>
            <a:spLocks noGrp="1"/>
          </p:cNvSpPr>
          <p:nvPr>
            <p:ph type="dt" sz="half" idx="10"/>
          </p:nvPr>
        </p:nvSpPr>
        <p:spPr/>
        <p:txBody>
          <a:bodyPr/>
          <a:lstStyle/>
          <a:p>
            <a:fld id="{3852B8E6-EC30-4194-AF14-D8E9C582EC2C}" type="datetimeFigureOut">
              <a:rPr lang="cs-CZ" smtClean="0"/>
              <a:t>30.11.2023</a:t>
            </a:fld>
            <a:endParaRPr lang="cs-CZ"/>
          </a:p>
        </p:txBody>
      </p:sp>
      <p:sp>
        <p:nvSpPr>
          <p:cNvPr id="6" name="Zástupný symbol pro zápatí 5">
            <a:extLst>
              <a:ext uri="{FF2B5EF4-FFF2-40B4-BE49-F238E27FC236}">
                <a16:creationId xmlns:a16="http://schemas.microsoft.com/office/drawing/2014/main" id="{573FA023-3F12-EBBF-23E7-457157772D8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74F8D1D-CCB1-C4DE-2E58-408C0F061030}"/>
              </a:ext>
            </a:extLst>
          </p:cNvPr>
          <p:cNvSpPr>
            <a:spLocks noGrp="1"/>
          </p:cNvSpPr>
          <p:nvPr>
            <p:ph type="sldNum" sz="quarter" idx="12"/>
          </p:nvPr>
        </p:nvSpPr>
        <p:spPr/>
        <p:txBody>
          <a:bodyPr/>
          <a:lstStyle/>
          <a:p>
            <a:fld id="{47403DDA-F7EE-410D-804E-C08BF664AE31}" type="slidenum">
              <a:rPr lang="cs-CZ" smtClean="0"/>
              <a:t>‹#›</a:t>
            </a:fld>
            <a:endParaRPr lang="cs-CZ"/>
          </a:p>
        </p:txBody>
      </p:sp>
    </p:spTree>
    <p:extLst>
      <p:ext uri="{BB962C8B-B14F-4D97-AF65-F5344CB8AC3E}">
        <p14:creationId xmlns:p14="http://schemas.microsoft.com/office/powerpoint/2010/main" val="634188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BBFE30-E0B7-DCFA-D997-58268EB0E63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058D3D28-5F73-D0A6-A553-6EF63C3639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93A99112-CCE7-59E0-68FB-4E782019D9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9DEB3E9-7AB0-4657-7F66-C66E8A5D9E8E}"/>
              </a:ext>
            </a:extLst>
          </p:cNvPr>
          <p:cNvSpPr>
            <a:spLocks noGrp="1"/>
          </p:cNvSpPr>
          <p:nvPr>
            <p:ph type="dt" sz="half" idx="10"/>
          </p:nvPr>
        </p:nvSpPr>
        <p:spPr/>
        <p:txBody>
          <a:bodyPr/>
          <a:lstStyle/>
          <a:p>
            <a:fld id="{3852B8E6-EC30-4194-AF14-D8E9C582EC2C}" type="datetimeFigureOut">
              <a:rPr lang="cs-CZ" smtClean="0"/>
              <a:t>30.11.2023</a:t>
            </a:fld>
            <a:endParaRPr lang="cs-CZ"/>
          </a:p>
        </p:txBody>
      </p:sp>
      <p:sp>
        <p:nvSpPr>
          <p:cNvPr id="6" name="Zástupný symbol pro zápatí 5">
            <a:extLst>
              <a:ext uri="{FF2B5EF4-FFF2-40B4-BE49-F238E27FC236}">
                <a16:creationId xmlns:a16="http://schemas.microsoft.com/office/drawing/2014/main" id="{E5E0082E-451F-C549-BBB2-B554BF8EC2F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0828A40-93B8-9092-8E38-F2973E27B226}"/>
              </a:ext>
            </a:extLst>
          </p:cNvPr>
          <p:cNvSpPr>
            <a:spLocks noGrp="1"/>
          </p:cNvSpPr>
          <p:nvPr>
            <p:ph type="sldNum" sz="quarter" idx="12"/>
          </p:nvPr>
        </p:nvSpPr>
        <p:spPr/>
        <p:txBody>
          <a:bodyPr/>
          <a:lstStyle/>
          <a:p>
            <a:fld id="{47403DDA-F7EE-410D-804E-C08BF664AE31}" type="slidenum">
              <a:rPr lang="cs-CZ" smtClean="0"/>
              <a:t>‹#›</a:t>
            </a:fld>
            <a:endParaRPr lang="cs-CZ"/>
          </a:p>
        </p:txBody>
      </p:sp>
    </p:spTree>
    <p:extLst>
      <p:ext uri="{BB962C8B-B14F-4D97-AF65-F5344CB8AC3E}">
        <p14:creationId xmlns:p14="http://schemas.microsoft.com/office/powerpoint/2010/main" val="610869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C991A01-7C1F-90FB-F83F-F49D169909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3C49FD83-042E-D58D-1BCB-76100B9A7D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C06420F-8F8B-3AB4-CA69-BCC986A76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52B8E6-EC30-4194-AF14-D8E9C582EC2C}" type="datetimeFigureOut">
              <a:rPr lang="cs-CZ" smtClean="0"/>
              <a:t>30.11.2023</a:t>
            </a:fld>
            <a:endParaRPr lang="cs-CZ"/>
          </a:p>
        </p:txBody>
      </p:sp>
      <p:sp>
        <p:nvSpPr>
          <p:cNvPr id="5" name="Zástupný symbol pro zápatí 4">
            <a:extLst>
              <a:ext uri="{FF2B5EF4-FFF2-40B4-BE49-F238E27FC236}">
                <a16:creationId xmlns:a16="http://schemas.microsoft.com/office/drawing/2014/main" id="{F18FA772-B11D-DDF3-F993-1D256A3258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E6E0781A-4AE9-EA4F-F621-36D1575E30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403DDA-F7EE-410D-804E-C08BF664AE31}" type="slidenum">
              <a:rPr lang="cs-CZ" smtClean="0"/>
              <a:t>‹#›</a:t>
            </a:fld>
            <a:endParaRPr lang="cs-CZ"/>
          </a:p>
        </p:txBody>
      </p:sp>
    </p:spTree>
    <p:extLst>
      <p:ext uri="{BB962C8B-B14F-4D97-AF65-F5344CB8AC3E}">
        <p14:creationId xmlns:p14="http://schemas.microsoft.com/office/powerpoint/2010/main" val="2386687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m5tajmImPgQ?feature=oembed"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PLGi_IVJhAw"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mXKZ_cg-w2Y?feature=oembed"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GvRMRwdYV9M"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YI447VzDbbw?feature=oembed"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classicalwisdom.com/mythology/gods/morpheus-the-god-of-dream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ctrTitle"/>
          </p:nvPr>
        </p:nvSpPr>
        <p:spPr>
          <a:xfrm>
            <a:off x="712693" y="510989"/>
            <a:ext cx="10811435" cy="4111812"/>
          </a:xfrm>
        </p:spPr>
        <p:txBody>
          <a:bodyPr>
            <a:noAutofit/>
          </a:bodyPr>
          <a:lstStyle/>
          <a:p>
            <a:pPr>
              <a:lnSpc>
                <a:spcPct val="100000"/>
              </a:lnSpc>
            </a:pPr>
            <a:r>
              <a:rPr lang="cs-CZ" sz="2400" dirty="0">
                <a:solidFill>
                  <a:prstClr val="black"/>
                </a:solidFill>
                <a:latin typeface="Palatino Linotype" panose="02040502050505030304" pitchFamily="18" charset="0"/>
              </a:rPr>
              <a:t>Den latiny, 30. 11. 2023</a:t>
            </a:r>
            <a:br>
              <a:rPr lang="cs-CZ" sz="2400" dirty="0">
                <a:solidFill>
                  <a:prstClr val="black"/>
                </a:solidFill>
                <a:latin typeface="Palatino Linotype" panose="02040502050505030304" pitchFamily="18" charset="0"/>
              </a:rPr>
            </a:br>
            <a:br>
              <a:rPr lang="cs-CZ" sz="2400" dirty="0">
                <a:solidFill>
                  <a:prstClr val="black"/>
                </a:solidFill>
                <a:latin typeface="Palatino Linotype" panose="02040502050505030304" pitchFamily="18" charset="0"/>
              </a:rPr>
            </a:br>
            <a:br>
              <a:rPr lang="cs-CZ" sz="2400" dirty="0">
                <a:solidFill>
                  <a:prstClr val="black"/>
                </a:solidFill>
                <a:latin typeface="Palatino Linotype" panose="02040502050505030304" pitchFamily="18" charset="0"/>
              </a:rPr>
            </a:br>
            <a:r>
              <a:rPr lang="cs-CZ" sz="6400" b="1" cap="all" dirty="0">
                <a:latin typeface="Palatino Linotype" panose="02040502050505030304" pitchFamily="18" charset="0"/>
              </a:rPr>
              <a:t>Antické motivy</a:t>
            </a:r>
            <a:br>
              <a:rPr lang="cs-CZ" sz="6400" b="1" cap="all" dirty="0">
                <a:latin typeface="Palatino Linotype" panose="02040502050505030304" pitchFamily="18" charset="0"/>
              </a:rPr>
            </a:br>
            <a:r>
              <a:rPr lang="cs-CZ" sz="6400" b="1" cap="all" dirty="0">
                <a:latin typeface="Palatino Linotype" panose="02040502050505030304" pitchFamily="18" charset="0"/>
              </a:rPr>
              <a:t>v pop music 60. let: řečtí bohové</a:t>
            </a:r>
            <a:endParaRPr lang="cs-CZ" sz="3600" b="1" dirty="0">
              <a:latin typeface="Palatino Linotype" panose="02040502050505030304" pitchFamily="18" charset="0"/>
            </a:endParaRPr>
          </a:p>
        </p:txBody>
      </p:sp>
      <p:sp>
        <p:nvSpPr>
          <p:cNvPr id="7" name="Podnadpis 6"/>
          <p:cNvSpPr>
            <a:spLocks noGrp="1"/>
          </p:cNvSpPr>
          <p:nvPr>
            <p:ph type="subTitle" idx="1"/>
          </p:nvPr>
        </p:nvSpPr>
        <p:spPr>
          <a:xfrm>
            <a:off x="1524000" y="5384800"/>
            <a:ext cx="9144000" cy="962209"/>
          </a:xfrm>
        </p:spPr>
        <p:txBody>
          <a:bodyPr>
            <a:normAutofit/>
          </a:bodyPr>
          <a:lstStyle/>
          <a:p>
            <a:pPr>
              <a:lnSpc>
                <a:spcPct val="125000"/>
              </a:lnSpc>
              <a:spcBef>
                <a:spcPts val="0"/>
              </a:spcBef>
            </a:pPr>
            <a:r>
              <a:rPr lang="pl-PL" sz="2000" dirty="0">
                <a:latin typeface="Palatino Linotype" panose="02040502050505030304" pitchFamily="18" charset="0"/>
              </a:rPr>
              <a:t>Ivan Prchlík (ÚŘLS FF UK)</a:t>
            </a:r>
            <a:endParaRPr lang="cs-CZ" sz="2000" dirty="0">
              <a:latin typeface="Palatino Linotype" panose="02040502050505030304" pitchFamily="18" charset="0"/>
            </a:endParaRPr>
          </a:p>
        </p:txBody>
      </p:sp>
    </p:spTree>
    <p:extLst>
      <p:ext uri="{BB962C8B-B14F-4D97-AF65-F5344CB8AC3E}">
        <p14:creationId xmlns:p14="http://schemas.microsoft.com/office/powerpoint/2010/main" val="2409394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a:latin typeface="Palatino Linotype" panose="02040502050505030304" pitchFamily="18" charset="0"/>
              </a:rPr>
              <a:t>„Byl miláčkem Múz a nepřítel zlých bohů …“</a:t>
            </a:r>
          </a:p>
        </p:txBody>
      </p:sp>
      <p:sp>
        <p:nvSpPr>
          <p:cNvPr id="3" name="Zástupný symbol pro obsah 2"/>
          <p:cNvSpPr>
            <a:spLocks noGrp="1"/>
          </p:cNvSpPr>
          <p:nvPr>
            <p:ph idx="1"/>
          </p:nvPr>
        </p:nvSpPr>
        <p:spPr>
          <a:xfrm>
            <a:off x="838200" y="1184856"/>
            <a:ext cx="10515600" cy="5043622"/>
          </a:xfrm>
        </p:spPr>
        <p:txBody>
          <a:bodyPr>
            <a:normAutofit/>
          </a:bodyPr>
          <a:lstStyle/>
          <a:p>
            <a:pPr marL="0" indent="0">
              <a:lnSpc>
                <a:spcPct val="150000"/>
              </a:lnSpc>
              <a:buNone/>
            </a:pPr>
            <a:r>
              <a:rPr lang="cs-CZ" sz="2000" b="1" dirty="0">
                <a:latin typeface="Palatino Linotype" panose="02040502050505030304" pitchFamily="18" charset="0"/>
              </a:rPr>
              <a:t>Ovidius, Umění milovat, II, 35–40</a:t>
            </a:r>
            <a:endParaRPr lang="cs-CZ" sz="2000" dirty="0">
              <a:latin typeface="Palatino Linotype" panose="02040502050505030304" pitchFamily="18" charset="0"/>
            </a:endParaRPr>
          </a:p>
          <a:p>
            <a:pPr marL="457200" lvl="1" indent="0">
              <a:lnSpc>
                <a:spcPct val="150000"/>
              </a:lnSpc>
              <a:buNone/>
            </a:pPr>
            <a:r>
              <a:rPr lang="cs-CZ" sz="2000" dirty="0">
                <a:latin typeface="Palatino Linotype" panose="02040502050505030304" pitchFamily="18" charset="0"/>
              </a:rPr>
              <a:t>Ovládá </a:t>
            </a:r>
            <a:r>
              <a:rPr lang="cs-CZ" sz="2000" dirty="0" err="1">
                <a:latin typeface="Palatino Linotype" panose="02040502050505030304" pitchFamily="18" charset="0"/>
              </a:rPr>
              <a:t>Mínós</a:t>
            </a:r>
            <a:r>
              <a:rPr lang="cs-CZ" sz="2000" dirty="0">
                <a:latin typeface="Palatino Linotype" panose="02040502050505030304" pitchFamily="18" charset="0"/>
              </a:rPr>
              <a:t> i země a stejně tak ovládá moře,</a:t>
            </a:r>
          </a:p>
          <a:p>
            <a:pPr marL="457200" lvl="1" indent="0">
              <a:lnSpc>
                <a:spcPct val="150000"/>
              </a:lnSpc>
              <a:buNone/>
            </a:pPr>
            <a:r>
              <a:rPr lang="cs-CZ" sz="2000" dirty="0">
                <a:latin typeface="Palatino Linotype" panose="02040502050505030304" pitchFamily="18" charset="0"/>
              </a:rPr>
              <a:t>	takže se pro útěk náš zavírá moře i souš.</a:t>
            </a:r>
          </a:p>
          <a:p>
            <a:pPr marL="457200" lvl="1" indent="0">
              <a:lnSpc>
                <a:spcPct val="150000"/>
              </a:lnSpc>
              <a:buNone/>
            </a:pPr>
            <a:r>
              <a:rPr lang="cs-CZ" sz="2000" dirty="0">
                <a:latin typeface="Palatino Linotype" panose="02040502050505030304" pitchFamily="18" charset="0"/>
              </a:rPr>
              <a:t>Zbývá jen vzdušná cesta, nuž zkusíme uniknout vzduchem!</a:t>
            </a:r>
          </a:p>
          <a:p>
            <a:pPr marL="457200" lvl="1" indent="0">
              <a:lnSpc>
                <a:spcPct val="150000"/>
              </a:lnSpc>
              <a:buNone/>
            </a:pPr>
            <a:r>
              <a:rPr lang="cs-CZ" sz="2000" dirty="0">
                <a:latin typeface="Palatino Linotype" panose="02040502050505030304" pitchFamily="18" charset="0"/>
              </a:rPr>
              <a:t>	Milost, vznešený </a:t>
            </a:r>
            <a:r>
              <a:rPr lang="cs-CZ" sz="2000" dirty="0" err="1">
                <a:latin typeface="Palatino Linotype" panose="02040502050505030304" pitchFamily="18" charset="0"/>
              </a:rPr>
              <a:t>Iove</a:t>
            </a:r>
            <a:r>
              <a:rPr lang="cs-CZ" sz="2000" dirty="0">
                <a:latin typeface="Palatino Linotype" panose="02040502050505030304" pitchFamily="18" charset="0"/>
              </a:rPr>
              <a:t>, našemu podniku dej!</a:t>
            </a:r>
          </a:p>
          <a:p>
            <a:pPr marL="457200" lvl="1" indent="0">
              <a:lnSpc>
                <a:spcPct val="150000"/>
              </a:lnSpc>
              <a:buNone/>
            </a:pPr>
            <a:r>
              <a:rPr lang="cs-CZ" sz="2000" dirty="0">
                <a:latin typeface="Palatino Linotype" panose="02040502050505030304" pitchFamily="18" charset="0"/>
              </a:rPr>
              <a:t>Já však úmyslu nemám se dotknout nebeských sídel,</a:t>
            </a:r>
          </a:p>
          <a:p>
            <a:pPr marL="457200" lvl="1" indent="0">
              <a:lnSpc>
                <a:spcPct val="150000"/>
              </a:lnSpc>
              <a:buNone/>
            </a:pPr>
            <a:r>
              <a:rPr lang="cs-CZ" sz="2000" dirty="0">
                <a:latin typeface="Palatino Linotype" panose="02040502050505030304" pitchFamily="18" charset="0"/>
              </a:rPr>
              <a:t>	mám jen </a:t>
            </a:r>
            <a:r>
              <a:rPr lang="cs-CZ" sz="2000" dirty="0" err="1">
                <a:latin typeface="Palatino Linotype" panose="02040502050505030304" pitchFamily="18" charset="0"/>
              </a:rPr>
              <a:t>tuhletu</a:t>
            </a:r>
            <a:r>
              <a:rPr lang="cs-CZ" sz="2000" dirty="0">
                <a:latin typeface="Palatino Linotype" panose="02040502050505030304" pitchFamily="18" charset="0"/>
              </a:rPr>
              <a:t> cestu, kudy bych pánovi </a:t>
            </a:r>
            <a:r>
              <a:rPr lang="cs-CZ" sz="2000" dirty="0" err="1">
                <a:latin typeface="Palatino Linotype" panose="02040502050505030304" pitchFamily="18" charset="0"/>
              </a:rPr>
              <a:t>prch</a:t>
            </a:r>
            <a:r>
              <a:rPr lang="cs-CZ" sz="2000" dirty="0">
                <a:latin typeface="Palatino Linotype" panose="02040502050505030304" pitchFamily="18" charset="0"/>
              </a:rPr>
              <a:t>. (</a:t>
            </a:r>
            <a:r>
              <a:rPr lang="cs-CZ" sz="2000" dirty="0" err="1">
                <a:latin typeface="Palatino Linotype" panose="02040502050505030304" pitchFamily="18" charset="0"/>
              </a:rPr>
              <a:t>Překl</a:t>
            </a:r>
            <a:r>
              <a:rPr lang="cs-CZ" sz="2000" dirty="0">
                <a:latin typeface="Palatino Linotype" panose="02040502050505030304" pitchFamily="18" charset="0"/>
              </a:rPr>
              <a:t>. Ivan Bureš)</a:t>
            </a:r>
          </a:p>
        </p:txBody>
      </p:sp>
    </p:spTree>
    <p:extLst>
      <p:ext uri="{BB962C8B-B14F-4D97-AF65-F5344CB8AC3E}">
        <p14:creationId xmlns:p14="http://schemas.microsoft.com/office/powerpoint/2010/main" val="1066573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a:latin typeface="Palatino Linotype" panose="02040502050505030304" pitchFamily="18" charset="0"/>
              </a:rPr>
              <a:t>Synkopy 61 – Já slyším múzy (1970)</a:t>
            </a:r>
          </a:p>
        </p:txBody>
      </p:sp>
      <p:pic>
        <p:nvPicPr>
          <p:cNvPr id="6" name="Online médium 5" title="Synkopy 61 - Já slyším múzy (1970)">
            <a:hlinkClick r:id="" action="ppaction://media"/>
            <a:extLst>
              <a:ext uri="{FF2B5EF4-FFF2-40B4-BE49-F238E27FC236}">
                <a16:creationId xmlns:a16="http://schemas.microsoft.com/office/drawing/2014/main" id="{D9A8DE8B-A40E-46E0-A253-84AF870CF44D}"/>
              </a:ext>
            </a:extLst>
          </p:cNvPr>
          <p:cNvPicPr>
            <a:picLocks noGrp="1" noRot="1" noChangeAspect="1"/>
          </p:cNvPicPr>
          <p:nvPr>
            <p:ph idx="1"/>
            <a:videoFile r:link="rId1"/>
          </p:nvPr>
        </p:nvPicPr>
        <p:blipFill>
          <a:blip r:embed="rId3"/>
          <a:stretch>
            <a:fillRect/>
          </a:stretch>
        </p:blipFill>
        <p:spPr>
          <a:xfrm>
            <a:off x="1367785" y="757378"/>
            <a:ext cx="9456429" cy="5343244"/>
          </a:xfrm>
          <a:prstGeom prst="rect">
            <a:avLst/>
          </a:prstGeom>
        </p:spPr>
      </p:pic>
    </p:spTree>
    <p:extLst>
      <p:ext uri="{BB962C8B-B14F-4D97-AF65-F5344CB8AC3E}">
        <p14:creationId xmlns:p14="http://schemas.microsoft.com/office/powerpoint/2010/main" val="3116394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a:latin typeface="Palatino Linotype" panose="02040502050505030304" pitchFamily="18" charset="0"/>
              </a:rPr>
              <a:t>Synkopy 61 – Já slyším múzy (1970)</a:t>
            </a:r>
          </a:p>
        </p:txBody>
      </p:sp>
      <p:sp>
        <p:nvSpPr>
          <p:cNvPr id="3" name="Zástupný symbol pro obsah 2"/>
          <p:cNvSpPr>
            <a:spLocks noGrp="1"/>
          </p:cNvSpPr>
          <p:nvPr>
            <p:ph idx="1"/>
          </p:nvPr>
        </p:nvSpPr>
        <p:spPr>
          <a:xfrm>
            <a:off x="838200" y="1184856"/>
            <a:ext cx="10515600" cy="5043622"/>
          </a:xfrm>
        </p:spPr>
        <p:txBody>
          <a:bodyPr numCol="2">
            <a:normAutofit fontScale="92500" lnSpcReduction="20000"/>
          </a:bodyPr>
          <a:lstStyle/>
          <a:p>
            <a:pPr marL="0" indent="0">
              <a:lnSpc>
                <a:spcPct val="120000"/>
              </a:lnSpc>
              <a:spcBef>
                <a:spcPts val="300"/>
              </a:spcBef>
              <a:buNone/>
            </a:pPr>
            <a:r>
              <a:rPr lang="cs-CZ" sz="2000" dirty="0">
                <a:latin typeface="Palatino Linotype" panose="02040502050505030304" pitchFamily="18" charset="0"/>
              </a:rPr>
              <a:t>Cestou se dej, tou, která nekončí.</a:t>
            </a:r>
          </a:p>
          <a:p>
            <a:pPr marL="0" indent="0">
              <a:lnSpc>
                <a:spcPct val="120000"/>
              </a:lnSpc>
              <a:spcBef>
                <a:spcPts val="300"/>
              </a:spcBef>
              <a:buNone/>
            </a:pPr>
            <a:r>
              <a:rPr lang="cs-CZ" sz="2000" dirty="0">
                <a:latin typeface="Palatino Linotype" panose="02040502050505030304" pitchFamily="18" charset="0"/>
              </a:rPr>
              <a:t>Až pochopíš, ach ou, svět se ti zatočí.</a:t>
            </a:r>
          </a:p>
          <a:p>
            <a:pPr marL="0" indent="0">
              <a:lnSpc>
                <a:spcPct val="120000"/>
              </a:lnSpc>
              <a:spcBef>
                <a:spcPts val="300"/>
              </a:spcBef>
              <a:buNone/>
            </a:pPr>
            <a:r>
              <a:rPr lang="cs-CZ" sz="2000" dirty="0">
                <a:latin typeface="Palatino Linotype" panose="02040502050505030304" pitchFamily="18" charset="0"/>
              </a:rPr>
              <a:t>V oblacích snů měj hlavu svou,</a:t>
            </a:r>
          </a:p>
          <a:p>
            <a:pPr marL="0" indent="0">
              <a:lnSpc>
                <a:spcPct val="120000"/>
              </a:lnSpc>
              <a:spcBef>
                <a:spcPts val="300"/>
              </a:spcBef>
              <a:buNone/>
            </a:pPr>
            <a:r>
              <a:rPr lang="cs-CZ" sz="2000" dirty="0">
                <a:latin typeface="Palatino Linotype" panose="02040502050505030304" pitchFamily="18" charset="0"/>
              </a:rPr>
              <a:t>poslouchej víly a zůstaň se mnou.</a:t>
            </a:r>
          </a:p>
          <a:p>
            <a:pPr marL="0" indent="0">
              <a:lnSpc>
                <a:spcPct val="120000"/>
              </a:lnSpc>
              <a:spcBef>
                <a:spcPts val="300"/>
              </a:spcBef>
              <a:buNone/>
            </a:pPr>
            <a:endParaRPr lang="cs-CZ" sz="2000" dirty="0">
              <a:latin typeface="Palatino Linotype" panose="02040502050505030304" pitchFamily="18" charset="0"/>
            </a:endParaRPr>
          </a:p>
          <a:p>
            <a:pPr marL="0" indent="0">
              <a:lnSpc>
                <a:spcPct val="120000"/>
              </a:lnSpc>
              <a:spcBef>
                <a:spcPts val="300"/>
              </a:spcBef>
              <a:buNone/>
            </a:pPr>
            <a:r>
              <a:rPr lang="cs-CZ" sz="2000" dirty="0">
                <a:latin typeface="Palatino Linotype" panose="02040502050505030304" pitchFamily="18" charset="0"/>
              </a:rPr>
              <a:t>Já slyším múzy, já slyším múzy.</a:t>
            </a:r>
          </a:p>
          <a:p>
            <a:pPr marL="0" indent="0">
              <a:lnSpc>
                <a:spcPct val="120000"/>
              </a:lnSpc>
              <a:spcBef>
                <a:spcPts val="300"/>
              </a:spcBef>
              <a:buNone/>
            </a:pPr>
            <a:r>
              <a:rPr lang="cs-CZ" sz="2000" dirty="0">
                <a:latin typeface="Palatino Linotype" panose="02040502050505030304" pitchFamily="18" charset="0"/>
              </a:rPr>
              <a:t>Probouzí city, které ve mně dřímají.</a:t>
            </a:r>
          </a:p>
          <a:p>
            <a:pPr marL="0" indent="0">
              <a:lnSpc>
                <a:spcPct val="120000"/>
              </a:lnSpc>
              <a:spcBef>
                <a:spcPts val="300"/>
              </a:spcBef>
              <a:buNone/>
            </a:pPr>
            <a:r>
              <a:rPr lang="cs-CZ" sz="2000" dirty="0">
                <a:latin typeface="Palatino Linotype" panose="02040502050505030304" pitchFamily="18" charset="0"/>
              </a:rPr>
              <a:t>Já slyším múzy, zpívat múzy.</a:t>
            </a:r>
          </a:p>
          <a:p>
            <a:pPr marL="0" indent="0">
              <a:lnSpc>
                <a:spcPct val="120000"/>
              </a:lnSpc>
              <a:spcBef>
                <a:spcPts val="300"/>
              </a:spcBef>
              <a:buNone/>
            </a:pPr>
            <a:r>
              <a:rPr lang="cs-CZ" sz="2000" dirty="0">
                <a:latin typeface="Palatino Linotype" panose="02040502050505030304" pitchFamily="18" charset="0"/>
              </a:rPr>
              <a:t>Zní z nebe ty hlasy, které to kouzlo mají</a:t>
            </a:r>
          </a:p>
          <a:p>
            <a:pPr marL="0" indent="0">
              <a:lnSpc>
                <a:spcPct val="120000"/>
              </a:lnSpc>
              <a:spcBef>
                <a:spcPts val="300"/>
              </a:spcBef>
              <a:buNone/>
            </a:pPr>
            <a:endParaRPr lang="cs-CZ" sz="2000" dirty="0">
              <a:latin typeface="Palatino Linotype" panose="02040502050505030304" pitchFamily="18" charset="0"/>
            </a:endParaRPr>
          </a:p>
          <a:p>
            <a:pPr marL="0" indent="0">
              <a:lnSpc>
                <a:spcPct val="120000"/>
              </a:lnSpc>
              <a:spcBef>
                <a:spcPts val="300"/>
              </a:spcBef>
              <a:buNone/>
            </a:pPr>
            <a:r>
              <a:rPr lang="cs-CZ" sz="2000" dirty="0">
                <a:latin typeface="Palatino Linotype" panose="02040502050505030304" pitchFamily="18" charset="0"/>
              </a:rPr>
              <a:t>Při mně stůj, i když se cítím sám.</a:t>
            </a:r>
          </a:p>
          <a:p>
            <a:pPr marL="0" indent="0">
              <a:lnSpc>
                <a:spcPct val="120000"/>
              </a:lnSpc>
              <a:spcBef>
                <a:spcPts val="300"/>
              </a:spcBef>
              <a:buNone/>
            </a:pPr>
            <a:r>
              <a:rPr lang="cs-CZ" sz="2000" dirty="0">
                <a:latin typeface="Palatino Linotype" panose="02040502050505030304" pitchFamily="18" charset="0"/>
              </a:rPr>
              <a:t>Chtěl bych ti říct, ach ou, co ve snu poslouchám,</a:t>
            </a:r>
          </a:p>
          <a:p>
            <a:pPr marL="0" indent="0">
              <a:lnSpc>
                <a:spcPct val="120000"/>
              </a:lnSpc>
              <a:spcBef>
                <a:spcPts val="300"/>
              </a:spcBef>
              <a:buNone/>
            </a:pPr>
            <a:r>
              <a:rPr lang="cs-CZ" sz="2000" dirty="0">
                <a:latin typeface="Palatino Linotype" panose="02040502050505030304" pitchFamily="18" charset="0"/>
              </a:rPr>
              <a:t>zvony květů a píseň hvězd.</a:t>
            </a:r>
          </a:p>
          <a:p>
            <a:pPr marL="0" indent="0">
              <a:lnSpc>
                <a:spcPct val="120000"/>
              </a:lnSpc>
              <a:spcBef>
                <a:spcPts val="300"/>
              </a:spcBef>
              <a:buNone/>
            </a:pPr>
            <a:r>
              <a:rPr lang="cs-CZ" sz="2000" dirty="0">
                <a:latin typeface="Palatino Linotype" panose="02040502050505030304" pitchFamily="18" charset="0"/>
              </a:rPr>
              <a:t>Pojď hned se mnou, chci ti je z lásky snést.</a:t>
            </a:r>
          </a:p>
          <a:p>
            <a:pPr marL="0" indent="0">
              <a:lnSpc>
                <a:spcPct val="120000"/>
              </a:lnSpc>
              <a:spcBef>
                <a:spcPts val="300"/>
              </a:spcBef>
              <a:buNone/>
            </a:pPr>
            <a:endParaRPr lang="cs-CZ" sz="2000" dirty="0">
              <a:latin typeface="Palatino Linotype" panose="02040502050505030304" pitchFamily="18" charset="0"/>
            </a:endParaRPr>
          </a:p>
          <a:p>
            <a:pPr marL="0" indent="0">
              <a:lnSpc>
                <a:spcPct val="120000"/>
              </a:lnSpc>
              <a:spcBef>
                <a:spcPts val="300"/>
              </a:spcBef>
              <a:buNone/>
            </a:pPr>
            <a:r>
              <a:rPr lang="cs-CZ" sz="2000" dirty="0">
                <a:latin typeface="Palatino Linotype" panose="02040502050505030304" pitchFamily="18" charset="0"/>
              </a:rPr>
              <a:t>Já slyším múzy, já slyším múzy.</a:t>
            </a:r>
          </a:p>
          <a:p>
            <a:pPr marL="0" indent="0">
              <a:lnSpc>
                <a:spcPct val="120000"/>
              </a:lnSpc>
              <a:spcBef>
                <a:spcPts val="300"/>
              </a:spcBef>
              <a:buNone/>
            </a:pPr>
            <a:r>
              <a:rPr lang="cs-CZ" sz="2000" dirty="0">
                <a:latin typeface="Palatino Linotype" panose="02040502050505030304" pitchFamily="18" charset="0"/>
              </a:rPr>
              <a:t>Probouzí city, které ve mně dřímají.</a:t>
            </a:r>
          </a:p>
          <a:p>
            <a:pPr marL="0" indent="0">
              <a:lnSpc>
                <a:spcPct val="120000"/>
              </a:lnSpc>
              <a:spcBef>
                <a:spcPts val="300"/>
              </a:spcBef>
              <a:buNone/>
            </a:pPr>
            <a:r>
              <a:rPr lang="cs-CZ" sz="2000" dirty="0">
                <a:latin typeface="Palatino Linotype" panose="02040502050505030304" pitchFamily="18" charset="0"/>
              </a:rPr>
              <a:t>Já slyším múzy, zpívat múzy.</a:t>
            </a:r>
          </a:p>
          <a:p>
            <a:pPr marL="0" indent="0">
              <a:lnSpc>
                <a:spcPct val="120000"/>
              </a:lnSpc>
              <a:spcBef>
                <a:spcPts val="300"/>
              </a:spcBef>
              <a:buNone/>
            </a:pPr>
            <a:r>
              <a:rPr lang="cs-CZ" sz="2000" dirty="0">
                <a:latin typeface="Palatino Linotype" panose="02040502050505030304" pitchFamily="18" charset="0"/>
              </a:rPr>
              <a:t>Zní z nebe ty hlasy, které to kouzlo mají.</a:t>
            </a:r>
          </a:p>
          <a:p>
            <a:pPr marL="0" indent="0">
              <a:lnSpc>
                <a:spcPct val="120000"/>
              </a:lnSpc>
              <a:spcBef>
                <a:spcPts val="300"/>
              </a:spcBef>
              <a:buNone/>
            </a:pPr>
            <a:endParaRPr lang="cs-CZ" sz="2000" dirty="0">
              <a:latin typeface="Palatino Linotype" panose="02040502050505030304" pitchFamily="18" charset="0"/>
            </a:endParaRPr>
          </a:p>
          <a:p>
            <a:pPr marL="0" indent="0">
              <a:lnSpc>
                <a:spcPct val="120000"/>
              </a:lnSpc>
              <a:spcBef>
                <a:spcPts val="300"/>
              </a:spcBef>
              <a:buNone/>
            </a:pPr>
            <a:r>
              <a:rPr lang="cs-CZ" sz="2000" dirty="0">
                <a:latin typeface="Palatino Linotype" panose="02040502050505030304" pitchFamily="18" charset="0"/>
              </a:rPr>
              <a:t>Já slyší múzy teď hrát,</a:t>
            </a:r>
          </a:p>
          <a:p>
            <a:pPr marL="0" indent="0">
              <a:lnSpc>
                <a:spcPct val="120000"/>
              </a:lnSpc>
              <a:spcBef>
                <a:spcPts val="300"/>
              </a:spcBef>
              <a:buNone/>
            </a:pPr>
            <a:r>
              <a:rPr lang="cs-CZ" sz="2000" dirty="0">
                <a:latin typeface="Palatino Linotype" panose="02040502050505030304" pitchFamily="18" charset="0"/>
              </a:rPr>
              <a:t>já slyším múzy a tak krásně je mi.</a:t>
            </a:r>
          </a:p>
          <a:p>
            <a:pPr marL="0" indent="0">
              <a:lnSpc>
                <a:spcPct val="120000"/>
              </a:lnSpc>
              <a:spcBef>
                <a:spcPts val="300"/>
              </a:spcBef>
              <a:buNone/>
            </a:pPr>
            <a:r>
              <a:rPr lang="cs-CZ" sz="2000" dirty="0">
                <a:latin typeface="Palatino Linotype" panose="02040502050505030304" pitchFamily="18" charset="0"/>
              </a:rPr>
              <a:t>Já slyším múzy teď hrát,</a:t>
            </a:r>
          </a:p>
          <a:p>
            <a:pPr marL="0" indent="0">
              <a:lnSpc>
                <a:spcPct val="120000"/>
              </a:lnSpc>
              <a:spcBef>
                <a:spcPts val="300"/>
              </a:spcBef>
              <a:buNone/>
            </a:pPr>
            <a:r>
              <a:rPr lang="cs-CZ" sz="2000" dirty="0">
                <a:latin typeface="Palatino Linotype" panose="02040502050505030304" pitchFamily="18" charset="0"/>
              </a:rPr>
              <a:t>múzy, </a:t>
            </a:r>
            <a:r>
              <a:rPr lang="cs-CZ" sz="2000" dirty="0" err="1">
                <a:latin typeface="Palatino Linotype" panose="02040502050505030304" pitchFamily="18" charset="0"/>
              </a:rPr>
              <a:t>svý</a:t>
            </a:r>
            <a:r>
              <a:rPr lang="cs-CZ" sz="2000" dirty="0">
                <a:latin typeface="Palatino Linotype" panose="02040502050505030304" pitchFamily="18" charset="0"/>
              </a:rPr>
              <a:t> múzy stejný.</a:t>
            </a:r>
          </a:p>
          <a:p>
            <a:pPr marL="0" indent="0">
              <a:lnSpc>
                <a:spcPct val="120000"/>
              </a:lnSpc>
              <a:spcBef>
                <a:spcPts val="300"/>
              </a:spcBef>
              <a:buNone/>
            </a:pPr>
            <a:endParaRPr lang="cs-CZ" sz="2000" dirty="0">
              <a:latin typeface="Palatino Linotype" panose="02040502050505030304" pitchFamily="18" charset="0"/>
            </a:endParaRPr>
          </a:p>
          <a:p>
            <a:pPr marL="0" indent="0">
              <a:lnSpc>
                <a:spcPct val="120000"/>
              </a:lnSpc>
              <a:spcBef>
                <a:spcPts val="300"/>
              </a:spcBef>
              <a:buNone/>
            </a:pPr>
            <a:r>
              <a:rPr lang="cs-CZ" sz="2000" dirty="0">
                <a:latin typeface="Palatino Linotype" panose="02040502050505030304" pitchFamily="18" charset="0"/>
              </a:rPr>
              <a:t>Já slyším múzy, já slyším múzy.</a:t>
            </a:r>
          </a:p>
          <a:p>
            <a:pPr marL="0" indent="0">
              <a:lnSpc>
                <a:spcPct val="120000"/>
              </a:lnSpc>
              <a:spcBef>
                <a:spcPts val="300"/>
              </a:spcBef>
              <a:buNone/>
            </a:pPr>
            <a:r>
              <a:rPr lang="cs-CZ" sz="2000" dirty="0">
                <a:latin typeface="Palatino Linotype" panose="02040502050505030304" pitchFamily="18" charset="0"/>
              </a:rPr>
              <a:t>Probouzí city, které ve mně dřímají.</a:t>
            </a:r>
          </a:p>
          <a:p>
            <a:pPr marL="0" indent="0">
              <a:lnSpc>
                <a:spcPct val="120000"/>
              </a:lnSpc>
              <a:spcBef>
                <a:spcPts val="300"/>
              </a:spcBef>
              <a:buNone/>
            </a:pPr>
            <a:r>
              <a:rPr lang="cs-CZ" sz="2000" dirty="0">
                <a:latin typeface="Palatino Linotype" panose="02040502050505030304" pitchFamily="18" charset="0"/>
              </a:rPr>
              <a:t>Já slyším múzy, zpívat múzy.</a:t>
            </a:r>
          </a:p>
          <a:p>
            <a:pPr marL="0" indent="0">
              <a:lnSpc>
                <a:spcPct val="120000"/>
              </a:lnSpc>
              <a:spcBef>
                <a:spcPts val="300"/>
              </a:spcBef>
              <a:buNone/>
            </a:pPr>
            <a:r>
              <a:rPr lang="cs-CZ" sz="2000" dirty="0">
                <a:latin typeface="Palatino Linotype" panose="02040502050505030304" pitchFamily="18" charset="0"/>
              </a:rPr>
              <a:t>Zní z nebe ty hlasy, které kouzlo mají.</a:t>
            </a:r>
          </a:p>
        </p:txBody>
      </p:sp>
    </p:spTree>
    <p:extLst>
      <p:ext uri="{BB962C8B-B14F-4D97-AF65-F5344CB8AC3E}">
        <p14:creationId xmlns:p14="http://schemas.microsoft.com/office/powerpoint/2010/main" val="3822811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err="1">
                <a:latin typeface="Palatino Linotype" panose="02040502050505030304" pitchFamily="18" charset="0"/>
              </a:rPr>
              <a:t>Músy</a:t>
            </a:r>
            <a:endParaRPr lang="cs-CZ" sz="2400" cap="small" dirty="0">
              <a:latin typeface="Palatino Linotype" panose="02040502050505030304" pitchFamily="18" charset="0"/>
            </a:endParaRPr>
          </a:p>
        </p:txBody>
      </p:sp>
      <p:sp>
        <p:nvSpPr>
          <p:cNvPr id="3" name="Zástupný symbol pro obsah 2"/>
          <p:cNvSpPr>
            <a:spLocks noGrp="1"/>
          </p:cNvSpPr>
          <p:nvPr>
            <p:ph idx="1"/>
          </p:nvPr>
        </p:nvSpPr>
        <p:spPr>
          <a:xfrm>
            <a:off x="838200" y="1184856"/>
            <a:ext cx="10515600" cy="5043622"/>
          </a:xfrm>
        </p:spPr>
        <p:txBody>
          <a:bodyPr numCol="1">
            <a:normAutofit fontScale="92500" lnSpcReduction="20000"/>
          </a:bodyPr>
          <a:lstStyle/>
          <a:p>
            <a:pPr marL="0" indent="0">
              <a:lnSpc>
                <a:spcPct val="150000"/>
              </a:lnSpc>
              <a:buNone/>
            </a:pPr>
            <a:r>
              <a:rPr lang="cs-CZ" sz="2000" b="1" dirty="0" err="1">
                <a:latin typeface="Palatino Linotype" panose="02040502050505030304" pitchFamily="18" charset="0"/>
              </a:rPr>
              <a:t>Hésiodos</a:t>
            </a:r>
            <a:r>
              <a:rPr lang="cs-CZ" sz="2000" b="1" dirty="0">
                <a:latin typeface="Palatino Linotype" panose="02040502050505030304" pitchFamily="18" charset="0"/>
              </a:rPr>
              <a:t>, Zrození bohů, 53–62</a:t>
            </a:r>
          </a:p>
          <a:p>
            <a:pPr marL="457200" lvl="1" indent="0">
              <a:lnSpc>
                <a:spcPct val="150000"/>
              </a:lnSpc>
              <a:buNone/>
            </a:pPr>
            <a:r>
              <a:rPr lang="cs-CZ" sz="2000" dirty="0" err="1">
                <a:latin typeface="Palatino Linotype" panose="02040502050505030304" pitchFamily="18" charset="0"/>
              </a:rPr>
              <a:t>Mnémosyné</a:t>
            </a:r>
            <a:r>
              <a:rPr lang="cs-CZ" sz="2000" dirty="0">
                <a:latin typeface="Palatino Linotype" panose="02040502050505030304" pitchFamily="18" charset="0"/>
              </a:rPr>
              <a:t> je zrodila otci, Kronovu synu,</a:t>
            </a:r>
          </a:p>
          <a:p>
            <a:pPr marL="457200" lvl="1" indent="0">
              <a:lnSpc>
                <a:spcPct val="150000"/>
              </a:lnSpc>
              <a:buNone/>
            </a:pPr>
            <a:r>
              <a:rPr lang="cs-CZ" sz="2000" dirty="0">
                <a:latin typeface="Palatino Linotype" panose="02040502050505030304" pitchFamily="18" charset="0"/>
              </a:rPr>
              <a:t>v </a:t>
            </a:r>
            <a:r>
              <a:rPr lang="cs-CZ" sz="2000" dirty="0" err="1">
                <a:latin typeface="Palatino Linotype" panose="02040502050505030304" pitchFamily="18" charset="0"/>
              </a:rPr>
              <a:t>Píerii</a:t>
            </a:r>
            <a:r>
              <a:rPr lang="cs-CZ" sz="2000" dirty="0">
                <a:latin typeface="Palatino Linotype" panose="02040502050505030304" pitchFamily="18" charset="0"/>
              </a:rPr>
              <a:t>, kde na vrších vládla, na </a:t>
            </a:r>
            <a:r>
              <a:rPr lang="cs-CZ" sz="2000" dirty="0" err="1">
                <a:latin typeface="Palatino Linotype" panose="02040502050505030304" pitchFamily="18" charset="0"/>
              </a:rPr>
              <a:t>Eleuthéru</a:t>
            </a:r>
            <a:r>
              <a:rPr lang="cs-CZ" sz="2000" dirty="0">
                <a:latin typeface="Palatino Linotype" panose="02040502050505030304" pitchFamily="18" charset="0"/>
              </a:rPr>
              <a:t> –</a:t>
            </a:r>
          </a:p>
          <a:p>
            <a:pPr marL="457200" lvl="1" indent="0">
              <a:lnSpc>
                <a:spcPct val="150000"/>
              </a:lnSpc>
              <a:buNone/>
            </a:pPr>
            <a:r>
              <a:rPr lang="cs-CZ" sz="2000" dirty="0">
                <a:latin typeface="Palatino Linotype" panose="02040502050505030304" pitchFamily="18" charset="0"/>
              </a:rPr>
              <a:t>úlevu ve starostech a v strastech zapomenutí.</a:t>
            </a:r>
          </a:p>
          <a:p>
            <a:pPr marL="457200" lvl="1" indent="0">
              <a:lnSpc>
                <a:spcPct val="150000"/>
              </a:lnSpc>
              <a:buNone/>
            </a:pPr>
            <a:r>
              <a:rPr lang="cs-CZ" sz="2000" dirty="0">
                <a:latin typeface="Palatino Linotype" panose="02040502050505030304" pitchFamily="18" charset="0"/>
              </a:rPr>
              <a:t>Neboť on moudrý Zeus s ní obcoval po devět nocí,</a:t>
            </a:r>
          </a:p>
          <a:p>
            <a:pPr marL="457200" lvl="1" indent="0">
              <a:lnSpc>
                <a:spcPct val="150000"/>
              </a:lnSpc>
              <a:buNone/>
            </a:pPr>
            <a:r>
              <a:rPr lang="cs-CZ" sz="2000" dirty="0">
                <a:latin typeface="Palatino Linotype" panose="02040502050505030304" pitchFamily="18" charset="0"/>
              </a:rPr>
              <a:t>daleko od nesmrtelných k ní vcházeje na svaté lože;</a:t>
            </a:r>
          </a:p>
          <a:p>
            <a:pPr marL="457200" lvl="1" indent="0">
              <a:lnSpc>
                <a:spcPct val="150000"/>
              </a:lnSpc>
              <a:buNone/>
            </a:pPr>
            <a:r>
              <a:rPr lang="cs-CZ" sz="2000" dirty="0">
                <a:latin typeface="Palatino Linotype" panose="02040502050505030304" pitchFamily="18" charset="0"/>
              </a:rPr>
              <a:t>ale když uplynul rok a dokola oběhly doby,</a:t>
            </a:r>
          </a:p>
          <a:p>
            <a:pPr marL="457200" lvl="1" indent="0">
              <a:lnSpc>
                <a:spcPct val="150000"/>
              </a:lnSpc>
              <a:buNone/>
            </a:pPr>
            <a:r>
              <a:rPr lang="cs-CZ" sz="2000" dirty="0">
                <a:latin typeface="Palatino Linotype" panose="02040502050505030304" pitchFamily="18" charset="0"/>
              </a:rPr>
              <a:t>měsíce ubývaly a dnů se dovršil počet,</a:t>
            </a:r>
          </a:p>
          <a:p>
            <a:pPr marL="457200" lvl="1" indent="0">
              <a:lnSpc>
                <a:spcPct val="150000"/>
              </a:lnSpc>
              <a:buNone/>
            </a:pPr>
            <a:r>
              <a:rPr lang="cs-CZ" sz="2000" dirty="0">
                <a:latin typeface="Palatino Linotype" panose="02040502050505030304" pitchFamily="18" charset="0"/>
              </a:rPr>
              <a:t>devatero mu povila dcer – ty jedna jak druhá</a:t>
            </a:r>
          </a:p>
          <a:p>
            <a:pPr marL="457200" lvl="1" indent="0">
              <a:lnSpc>
                <a:spcPct val="150000"/>
              </a:lnSpc>
              <a:buNone/>
            </a:pPr>
            <a:r>
              <a:rPr lang="cs-CZ" sz="2000" dirty="0">
                <a:latin typeface="Palatino Linotype" panose="02040502050505030304" pitchFamily="18" charset="0"/>
              </a:rPr>
              <a:t>věnují zpěvu své srdce, jich mysl je starostí prosta –</a:t>
            </a:r>
          </a:p>
          <a:p>
            <a:pPr marL="457200" lvl="1" indent="0">
              <a:lnSpc>
                <a:spcPct val="150000"/>
              </a:lnSpc>
              <a:buNone/>
            </a:pPr>
            <a:r>
              <a:rPr lang="cs-CZ" sz="2000" dirty="0">
                <a:latin typeface="Palatino Linotype" panose="02040502050505030304" pitchFamily="18" charset="0"/>
              </a:rPr>
              <a:t>blizoučko samého temene Olympu zasněženého. (</a:t>
            </a:r>
            <a:r>
              <a:rPr lang="cs-CZ" sz="2000" dirty="0" err="1">
                <a:latin typeface="Palatino Linotype" panose="02040502050505030304" pitchFamily="18" charset="0"/>
              </a:rPr>
              <a:t>Překl</a:t>
            </a:r>
            <a:r>
              <a:rPr lang="cs-CZ" sz="2000" dirty="0">
                <a:latin typeface="Palatino Linotype" panose="02040502050505030304" pitchFamily="18" charset="0"/>
              </a:rPr>
              <a:t>. Julie Nováková)</a:t>
            </a:r>
          </a:p>
        </p:txBody>
      </p:sp>
    </p:spTree>
    <p:extLst>
      <p:ext uri="{BB962C8B-B14F-4D97-AF65-F5344CB8AC3E}">
        <p14:creationId xmlns:p14="http://schemas.microsoft.com/office/powerpoint/2010/main" val="1222557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err="1">
                <a:latin typeface="Palatino Linotype" panose="02040502050505030304" pitchFamily="18" charset="0"/>
              </a:rPr>
              <a:t>Músy</a:t>
            </a:r>
            <a:r>
              <a:rPr lang="cs-CZ" sz="2400" cap="small" dirty="0">
                <a:latin typeface="Palatino Linotype" panose="02040502050505030304" pitchFamily="18" charset="0"/>
              </a:rPr>
              <a:t> inspirující (nejen zpěvem)</a:t>
            </a:r>
          </a:p>
        </p:txBody>
      </p:sp>
      <p:sp>
        <p:nvSpPr>
          <p:cNvPr id="3" name="Zástupný symbol pro obsah 2"/>
          <p:cNvSpPr>
            <a:spLocks noGrp="1"/>
          </p:cNvSpPr>
          <p:nvPr>
            <p:ph idx="1"/>
          </p:nvPr>
        </p:nvSpPr>
        <p:spPr>
          <a:xfrm>
            <a:off x="838200" y="1184856"/>
            <a:ext cx="10515600" cy="5043622"/>
          </a:xfrm>
        </p:spPr>
        <p:txBody>
          <a:bodyPr numCol="1">
            <a:normAutofit fontScale="92500" lnSpcReduction="20000"/>
          </a:bodyPr>
          <a:lstStyle/>
          <a:p>
            <a:pPr marL="0" indent="0">
              <a:lnSpc>
                <a:spcPct val="150000"/>
              </a:lnSpc>
              <a:buNone/>
            </a:pPr>
            <a:r>
              <a:rPr lang="cs-CZ" sz="2000" b="1" dirty="0" err="1">
                <a:latin typeface="Palatino Linotype" panose="02040502050505030304" pitchFamily="18" charset="0"/>
              </a:rPr>
              <a:t>Homéros</a:t>
            </a:r>
            <a:r>
              <a:rPr lang="cs-CZ" sz="2000" b="1" dirty="0">
                <a:latin typeface="Palatino Linotype" panose="02040502050505030304" pitchFamily="18" charset="0"/>
              </a:rPr>
              <a:t>, </a:t>
            </a:r>
            <a:r>
              <a:rPr lang="cs-CZ" sz="2000" b="1" dirty="0" err="1">
                <a:latin typeface="Palatino Linotype" panose="02040502050505030304" pitchFamily="18" charset="0"/>
              </a:rPr>
              <a:t>Ílias</a:t>
            </a:r>
            <a:r>
              <a:rPr lang="cs-CZ" sz="2000" b="1" dirty="0">
                <a:latin typeface="Palatino Linotype" panose="02040502050505030304" pitchFamily="18" charset="0"/>
              </a:rPr>
              <a:t>, I, 1–2</a:t>
            </a:r>
          </a:p>
          <a:p>
            <a:pPr marL="457200" lvl="1" indent="0">
              <a:lnSpc>
                <a:spcPct val="150000"/>
              </a:lnSpc>
              <a:buNone/>
            </a:pPr>
            <a:r>
              <a:rPr lang="cs-CZ" sz="2000" dirty="0">
                <a:latin typeface="Palatino Linotype" panose="02040502050505030304" pitchFamily="18" charset="0"/>
              </a:rPr>
              <a:t>O hněvu, </a:t>
            </a:r>
            <a:r>
              <a:rPr lang="cs-CZ" sz="2000" dirty="0" err="1">
                <a:latin typeface="Palatino Linotype" panose="02040502050505030304" pitchFamily="18" charset="0"/>
              </a:rPr>
              <a:t>Múso</a:t>
            </a:r>
            <a:r>
              <a:rPr lang="cs-CZ" sz="2000" dirty="0">
                <a:latin typeface="Palatino Linotype" panose="02040502050505030304" pitchFamily="18" charset="0"/>
              </a:rPr>
              <a:t>, mi pěj reka </a:t>
            </a:r>
            <a:r>
              <a:rPr lang="cs-CZ" sz="2000" dirty="0" err="1">
                <a:latin typeface="Palatino Linotype" panose="02040502050505030304" pitchFamily="18" charset="0"/>
              </a:rPr>
              <a:t>Péléovce</a:t>
            </a:r>
            <a:r>
              <a:rPr lang="cs-CZ" sz="2000" dirty="0">
                <a:latin typeface="Palatino Linotype" panose="02040502050505030304" pitchFamily="18" charset="0"/>
              </a:rPr>
              <a:t> Achilla</a:t>
            </a:r>
          </a:p>
          <a:p>
            <a:pPr marL="457200" lvl="1" indent="0">
              <a:lnSpc>
                <a:spcPct val="150000"/>
              </a:lnSpc>
              <a:buNone/>
            </a:pPr>
            <a:r>
              <a:rPr lang="cs-CZ" sz="2000" dirty="0">
                <a:latin typeface="Palatino Linotype" panose="02040502050505030304" pitchFamily="18" charset="0"/>
              </a:rPr>
              <a:t>zhoubném … (</a:t>
            </a:r>
            <a:r>
              <a:rPr lang="cs-CZ" sz="2000" dirty="0" err="1">
                <a:latin typeface="Palatino Linotype" panose="02040502050505030304" pitchFamily="18" charset="0"/>
              </a:rPr>
              <a:t>Překl</a:t>
            </a:r>
            <a:r>
              <a:rPr lang="cs-CZ" sz="2000" dirty="0">
                <a:latin typeface="Palatino Linotype" panose="02040502050505030304" pitchFamily="18" charset="0"/>
              </a:rPr>
              <a:t>. Antonín Škoda)</a:t>
            </a:r>
          </a:p>
          <a:p>
            <a:pPr marL="0" indent="0">
              <a:lnSpc>
                <a:spcPct val="150000"/>
              </a:lnSpc>
              <a:buNone/>
            </a:pPr>
            <a:r>
              <a:rPr lang="cs-CZ" sz="2000" b="1" dirty="0" err="1">
                <a:latin typeface="Palatino Linotype" panose="02040502050505030304" pitchFamily="18" charset="0"/>
              </a:rPr>
              <a:t>Homéros</a:t>
            </a:r>
            <a:r>
              <a:rPr lang="cs-CZ" sz="2000" b="1" dirty="0">
                <a:latin typeface="Palatino Linotype" panose="02040502050505030304" pitchFamily="18" charset="0"/>
              </a:rPr>
              <a:t>, </a:t>
            </a:r>
            <a:r>
              <a:rPr lang="cs-CZ" sz="2000" b="1" dirty="0" err="1">
                <a:latin typeface="Palatino Linotype" panose="02040502050505030304" pitchFamily="18" charset="0"/>
              </a:rPr>
              <a:t>Odysseia</a:t>
            </a:r>
            <a:r>
              <a:rPr lang="cs-CZ" sz="2000" b="1" dirty="0">
                <a:latin typeface="Palatino Linotype" panose="02040502050505030304" pitchFamily="18" charset="0"/>
              </a:rPr>
              <a:t>, I, 1–2</a:t>
            </a:r>
          </a:p>
          <a:p>
            <a:pPr marL="457200" lvl="1" indent="0">
              <a:lnSpc>
                <a:spcPct val="150000"/>
              </a:lnSpc>
              <a:buNone/>
            </a:pPr>
            <a:r>
              <a:rPr lang="cs-CZ" sz="2000" dirty="0">
                <a:latin typeface="Palatino Linotype" panose="02040502050505030304" pitchFamily="18" charset="0"/>
              </a:rPr>
              <a:t>O reku, </a:t>
            </a:r>
            <a:r>
              <a:rPr lang="cs-CZ" sz="2000" dirty="0" err="1">
                <a:latin typeface="Palatino Linotype" panose="02040502050505030304" pitchFamily="18" charset="0"/>
              </a:rPr>
              <a:t>Múso</a:t>
            </a:r>
            <a:r>
              <a:rPr lang="cs-CZ" sz="2000" dirty="0">
                <a:latin typeface="Palatino Linotype" panose="02040502050505030304" pitchFamily="18" charset="0"/>
              </a:rPr>
              <a:t>, mi pěj </a:t>
            </a:r>
            <a:r>
              <a:rPr lang="cs-CZ" sz="2000" dirty="0" err="1">
                <a:latin typeface="Palatino Linotype" panose="02040502050505030304" pitchFamily="18" charset="0"/>
              </a:rPr>
              <a:t>mnoholestném</a:t>
            </a:r>
            <a:r>
              <a:rPr lang="cs-CZ" sz="2000" dirty="0">
                <a:latin typeface="Palatino Linotype" panose="02040502050505030304" pitchFamily="18" charset="0"/>
              </a:rPr>
              <a:t>, jenž se </a:t>
            </a:r>
            <a:r>
              <a:rPr lang="cs-CZ" sz="2000" dirty="0" err="1">
                <a:latin typeface="Palatino Linotype" panose="02040502050505030304" pitchFamily="18" charset="0"/>
              </a:rPr>
              <a:t>převelmi</a:t>
            </a:r>
            <a:endParaRPr lang="cs-CZ" sz="2000" dirty="0">
              <a:latin typeface="Palatino Linotype" panose="02040502050505030304" pitchFamily="18" charset="0"/>
            </a:endParaRPr>
          </a:p>
          <a:p>
            <a:pPr marL="457200" lvl="1" indent="0">
              <a:lnSpc>
                <a:spcPct val="150000"/>
              </a:lnSpc>
              <a:buNone/>
            </a:pPr>
            <a:r>
              <a:rPr lang="cs-CZ" sz="2000" dirty="0" err="1">
                <a:latin typeface="Palatino Linotype" panose="02040502050505030304" pitchFamily="18" charset="0"/>
              </a:rPr>
              <a:t>nabloudil</a:t>
            </a:r>
            <a:r>
              <a:rPr lang="cs-CZ" sz="2000" dirty="0">
                <a:latin typeface="Palatino Linotype" panose="02040502050505030304" pitchFamily="18" charset="0"/>
              </a:rPr>
              <a:t> … (</a:t>
            </a:r>
            <a:r>
              <a:rPr lang="cs-CZ" sz="2000" dirty="0" err="1">
                <a:latin typeface="Palatino Linotype" panose="02040502050505030304" pitchFamily="18" charset="0"/>
              </a:rPr>
              <a:t>Překl</a:t>
            </a:r>
            <a:r>
              <a:rPr lang="cs-CZ" sz="2000" dirty="0">
                <a:latin typeface="Palatino Linotype" panose="02040502050505030304" pitchFamily="18" charset="0"/>
              </a:rPr>
              <a:t>. Antonín Škoda)</a:t>
            </a:r>
          </a:p>
          <a:p>
            <a:pPr marL="0" indent="0">
              <a:lnSpc>
                <a:spcPct val="150000"/>
              </a:lnSpc>
              <a:buNone/>
            </a:pPr>
            <a:r>
              <a:rPr lang="cs-CZ" sz="2000" b="1" dirty="0" err="1">
                <a:latin typeface="Palatino Linotype" panose="02040502050505030304" pitchFamily="18" charset="0"/>
              </a:rPr>
              <a:t>Homéros</a:t>
            </a:r>
            <a:r>
              <a:rPr lang="cs-CZ" sz="2000" b="1" dirty="0">
                <a:latin typeface="Palatino Linotype" panose="02040502050505030304" pitchFamily="18" charset="0"/>
              </a:rPr>
              <a:t>, </a:t>
            </a:r>
            <a:r>
              <a:rPr lang="cs-CZ" sz="2000" b="1" dirty="0" err="1">
                <a:latin typeface="Palatino Linotype" panose="02040502050505030304" pitchFamily="18" charset="0"/>
              </a:rPr>
              <a:t>Ílias</a:t>
            </a:r>
            <a:r>
              <a:rPr lang="cs-CZ" sz="2000" b="1" dirty="0">
                <a:latin typeface="Palatino Linotype" panose="02040502050505030304" pitchFamily="18" charset="0"/>
              </a:rPr>
              <a:t>, II, 484–488</a:t>
            </a:r>
          </a:p>
          <a:p>
            <a:pPr marL="457200" lvl="1" indent="0">
              <a:lnSpc>
                <a:spcPct val="150000"/>
              </a:lnSpc>
              <a:buNone/>
            </a:pPr>
            <a:r>
              <a:rPr lang="cs-CZ" sz="2000" dirty="0">
                <a:latin typeface="Palatino Linotype" panose="02040502050505030304" pitchFamily="18" charset="0"/>
              </a:rPr>
              <a:t>Řekněte teď vy mi, </a:t>
            </a:r>
            <a:r>
              <a:rPr lang="cs-CZ" sz="2000" dirty="0" err="1">
                <a:latin typeface="Palatino Linotype" panose="02040502050505030304" pitchFamily="18" charset="0"/>
              </a:rPr>
              <a:t>Músy</a:t>
            </a:r>
            <a:r>
              <a:rPr lang="cs-CZ" sz="2000" dirty="0">
                <a:latin typeface="Palatino Linotype" panose="02040502050505030304" pitchFamily="18" charset="0"/>
              </a:rPr>
              <a:t>, Olympská sídla držící,</a:t>
            </a:r>
          </a:p>
          <a:p>
            <a:pPr marL="457200" lvl="1" indent="0">
              <a:lnSpc>
                <a:spcPct val="150000"/>
              </a:lnSpc>
              <a:buNone/>
            </a:pPr>
            <a:r>
              <a:rPr lang="cs-CZ" sz="2000" dirty="0">
                <a:latin typeface="Palatino Linotype" panose="02040502050505030304" pitchFamily="18" charset="0"/>
              </a:rPr>
              <a:t>neb vy jste sbor bohyní, vy jste při všem a vám vše je známo,</a:t>
            </a:r>
          </a:p>
          <a:p>
            <a:pPr marL="457200" lvl="1" indent="0">
              <a:lnSpc>
                <a:spcPct val="150000"/>
              </a:lnSpc>
              <a:buNone/>
            </a:pPr>
            <a:r>
              <a:rPr lang="cs-CZ" sz="2000" dirty="0">
                <a:latin typeface="Palatino Linotype" panose="02040502050505030304" pitchFamily="18" charset="0"/>
              </a:rPr>
              <a:t>však my jenom pověst slýcháme a více nevíme –</a:t>
            </a:r>
          </a:p>
          <a:p>
            <a:pPr marL="457200" lvl="1" indent="0">
              <a:lnSpc>
                <a:spcPct val="150000"/>
              </a:lnSpc>
              <a:buNone/>
            </a:pPr>
            <a:r>
              <a:rPr lang="cs-CZ" sz="2000" dirty="0">
                <a:latin typeface="Palatino Linotype" panose="02040502050505030304" pitchFamily="18" charset="0"/>
              </a:rPr>
              <a:t>kdož byli </a:t>
            </a:r>
            <a:r>
              <a:rPr lang="cs-CZ" sz="2000" dirty="0" err="1">
                <a:latin typeface="Palatino Linotype" panose="02040502050505030304" pitchFamily="18" charset="0"/>
              </a:rPr>
              <a:t>Argejských</a:t>
            </a:r>
            <a:r>
              <a:rPr lang="cs-CZ" sz="2000" dirty="0">
                <a:latin typeface="Palatino Linotype" panose="02040502050505030304" pitchFamily="18" charset="0"/>
              </a:rPr>
              <a:t> vojevůdci a kdož byli vládci. (</a:t>
            </a:r>
            <a:r>
              <a:rPr lang="cs-CZ" sz="2000" dirty="0" err="1">
                <a:latin typeface="Palatino Linotype" panose="02040502050505030304" pitchFamily="18" charset="0"/>
              </a:rPr>
              <a:t>Překl</a:t>
            </a:r>
            <a:r>
              <a:rPr lang="cs-CZ" sz="2000" dirty="0">
                <a:latin typeface="Palatino Linotype" panose="02040502050505030304" pitchFamily="18" charset="0"/>
              </a:rPr>
              <a:t>. Antonín Škoda)</a:t>
            </a:r>
          </a:p>
        </p:txBody>
      </p:sp>
    </p:spTree>
    <p:extLst>
      <p:ext uri="{BB962C8B-B14F-4D97-AF65-F5344CB8AC3E}">
        <p14:creationId xmlns:p14="http://schemas.microsoft.com/office/powerpoint/2010/main" val="2120754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err="1">
                <a:latin typeface="Palatino Linotype" panose="02040502050505030304" pitchFamily="18" charset="0"/>
              </a:rPr>
              <a:t>Músy</a:t>
            </a:r>
            <a:r>
              <a:rPr lang="cs-CZ" sz="2400" cap="small" dirty="0">
                <a:latin typeface="Palatino Linotype" panose="02040502050505030304" pitchFamily="18" charset="0"/>
              </a:rPr>
              <a:t> inspirující (nejen zpěvem)</a:t>
            </a:r>
          </a:p>
        </p:txBody>
      </p:sp>
      <p:sp>
        <p:nvSpPr>
          <p:cNvPr id="3" name="Zástupný symbol pro obsah 2"/>
          <p:cNvSpPr>
            <a:spLocks noGrp="1"/>
          </p:cNvSpPr>
          <p:nvPr>
            <p:ph idx="1"/>
          </p:nvPr>
        </p:nvSpPr>
        <p:spPr>
          <a:xfrm>
            <a:off x="838200" y="1184856"/>
            <a:ext cx="10515600" cy="5043622"/>
          </a:xfrm>
        </p:spPr>
        <p:txBody>
          <a:bodyPr numCol="1">
            <a:normAutofit/>
          </a:bodyPr>
          <a:lstStyle/>
          <a:p>
            <a:pPr marL="0" indent="0">
              <a:lnSpc>
                <a:spcPct val="150000"/>
              </a:lnSpc>
              <a:buNone/>
            </a:pPr>
            <a:r>
              <a:rPr lang="cs-CZ" sz="2000" b="1" dirty="0" err="1">
                <a:latin typeface="Palatino Linotype" panose="02040502050505030304" pitchFamily="18" charset="0"/>
              </a:rPr>
              <a:t>Hésiodos</a:t>
            </a:r>
            <a:r>
              <a:rPr lang="cs-CZ" sz="2000" b="1" dirty="0">
                <a:latin typeface="Palatino Linotype" panose="02040502050505030304" pitchFamily="18" charset="0"/>
              </a:rPr>
              <a:t>, Zrození bohů, 29–34</a:t>
            </a:r>
          </a:p>
          <a:p>
            <a:pPr marL="457200" lvl="1" indent="0">
              <a:lnSpc>
                <a:spcPct val="150000"/>
              </a:lnSpc>
              <a:buNone/>
            </a:pPr>
            <a:r>
              <a:rPr lang="cs-CZ" sz="2000" dirty="0">
                <a:latin typeface="Palatino Linotype" panose="02040502050505030304" pitchFamily="18" charset="0"/>
              </a:rPr>
              <a:t>Dcery velkého Dia tak pravily, mistryně slova;</a:t>
            </a:r>
          </a:p>
          <a:p>
            <a:pPr marL="457200" lvl="1" indent="0">
              <a:lnSpc>
                <a:spcPct val="150000"/>
              </a:lnSpc>
              <a:buNone/>
            </a:pPr>
            <a:r>
              <a:rPr lang="cs-CZ" sz="2000" dirty="0">
                <a:latin typeface="Palatino Linotype" panose="02040502050505030304" pitchFamily="18" charset="0"/>
              </a:rPr>
              <a:t>nato mi podaly žezlo, jež stálo za podívanou:</a:t>
            </a:r>
          </a:p>
          <a:p>
            <a:pPr marL="457200" lvl="1" indent="0">
              <a:lnSpc>
                <a:spcPct val="150000"/>
              </a:lnSpc>
              <a:buNone/>
            </a:pPr>
            <a:r>
              <a:rPr lang="cs-CZ" sz="2000" dirty="0">
                <a:latin typeface="Palatino Linotype" panose="02040502050505030304" pitchFamily="18" charset="0"/>
              </a:rPr>
              <a:t>z bujného vavřínu utrhly větev – a vdechly mi božský</a:t>
            </a:r>
          </a:p>
          <a:p>
            <a:pPr marL="457200" lvl="1" indent="0">
              <a:lnSpc>
                <a:spcPct val="150000"/>
              </a:lnSpc>
              <a:buNone/>
            </a:pPr>
            <a:r>
              <a:rPr lang="cs-CZ" sz="2000" dirty="0">
                <a:latin typeface="Palatino Linotype" panose="02040502050505030304" pitchFamily="18" charset="0"/>
              </a:rPr>
              <a:t>zpěvu dar, abych zpíval, co bude, i to, co se stalo;</a:t>
            </a:r>
          </a:p>
          <a:p>
            <a:pPr marL="457200" lvl="1" indent="0">
              <a:lnSpc>
                <a:spcPct val="150000"/>
              </a:lnSpc>
              <a:buNone/>
            </a:pPr>
            <a:r>
              <a:rPr lang="cs-CZ" sz="2000" dirty="0">
                <a:latin typeface="Palatino Linotype" panose="02040502050505030304" pitchFamily="18" charset="0"/>
              </a:rPr>
              <a:t>blažených rod, kteří žijí věčně, mi velely slavit,</a:t>
            </a:r>
          </a:p>
          <a:p>
            <a:pPr marL="457200" lvl="1" indent="0">
              <a:lnSpc>
                <a:spcPct val="150000"/>
              </a:lnSpc>
              <a:buNone/>
            </a:pPr>
            <a:r>
              <a:rPr lang="cs-CZ" sz="2000" dirty="0">
                <a:latin typeface="Palatino Linotype" panose="02040502050505030304" pitchFamily="18" charset="0"/>
              </a:rPr>
              <a:t>ale je samy opěvat vždycky, i napřed i potom. (</a:t>
            </a:r>
            <a:r>
              <a:rPr lang="cs-CZ" sz="2000" dirty="0" err="1">
                <a:latin typeface="Palatino Linotype" panose="02040502050505030304" pitchFamily="18" charset="0"/>
              </a:rPr>
              <a:t>Překl</a:t>
            </a:r>
            <a:r>
              <a:rPr lang="cs-CZ" sz="2000" dirty="0">
                <a:latin typeface="Palatino Linotype" panose="02040502050505030304" pitchFamily="18" charset="0"/>
              </a:rPr>
              <a:t>. Julie Nováková)</a:t>
            </a:r>
          </a:p>
        </p:txBody>
      </p:sp>
    </p:spTree>
    <p:extLst>
      <p:ext uri="{BB962C8B-B14F-4D97-AF65-F5344CB8AC3E}">
        <p14:creationId xmlns:p14="http://schemas.microsoft.com/office/powerpoint/2010/main" val="3863198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err="1">
                <a:latin typeface="Palatino Linotype" panose="02040502050505030304" pitchFamily="18" charset="0"/>
              </a:rPr>
              <a:t>Músy</a:t>
            </a:r>
            <a:r>
              <a:rPr lang="cs-CZ" sz="2400" cap="small" dirty="0">
                <a:latin typeface="Palatino Linotype" panose="02040502050505030304" pitchFamily="18" charset="0"/>
              </a:rPr>
              <a:t> inspirující (nejen zpěvem)</a:t>
            </a:r>
          </a:p>
        </p:txBody>
      </p:sp>
      <p:sp>
        <p:nvSpPr>
          <p:cNvPr id="3" name="Zástupný symbol pro obsah 2"/>
          <p:cNvSpPr>
            <a:spLocks noGrp="1"/>
          </p:cNvSpPr>
          <p:nvPr>
            <p:ph idx="1"/>
          </p:nvPr>
        </p:nvSpPr>
        <p:spPr>
          <a:xfrm>
            <a:off x="838200" y="1184856"/>
            <a:ext cx="10515600" cy="5043622"/>
          </a:xfrm>
        </p:spPr>
        <p:txBody>
          <a:bodyPr numCol="1">
            <a:normAutofit fontScale="92500" lnSpcReduction="20000"/>
          </a:bodyPr>
          <a:lstStyle/>
          <a:p>
            <a:pPr marL="0" indent="0">
              <a:lnSpc>
                <a:spcPct val="150000"/>
              </a:lnSpc>
              <a:buNone/>
            </a:pPr>
            <a:r>
              <a:rPr lang="cs-CZ" sz="2000" b="1" dirty="0" err="1">
                <a:latin typeface="Palatino Linotype" panose="02040502050505030304" pitchFamily="18" charset="0"/>
              </a:rPr>
              <a:t>Hésiodos</a:t>
            </a:r>
            <a:r>
              <a:rPr lang="cs-CZ" sz="2000" b="1" dirty="0">
                <a:latin typeface="Palatino Linotype" panose="02040502050505030304" pitchFamily="18" charset="0"/>
              </a:rPr>
              <a:t>, Zrození bohů, 94–103</a:t>
            </a:r>
          </a:p>
          <a:p>
            <a:pPr marL="457200" lvl="1" indent="0">
              <a:lnSpc>
                <a:spcPct val="150000"/>
              </a:lnSpc>
              <a:buNone/>
            </a:pPr>
            <a:r>
              <a:rPr lang="cs-CZ" sz="2000" dirty="0">
                <a:latin typeface="Palatino Linotype" panose="02040502050505030304" pitchFamily="18" charset="0"/>
              </a:rPr>
              <a:t>Neboť od </a:t>
            </a:r>
            <a:r>
              <a:rPr lang="cs-CZ" sz="2000" dirty="0" err="1">
                <a:latin typeface="Palatino Linotype" panose="02040502050505030304" pitchFamily="18" charset="0"/>
              </a:rPr>
              <a:t>Mús</a:t>
            </a:r>
            <a:r>
              <a:rPr lang="cs-CZ" sz="2000" dirty="0">
                <a:latin typeface="Palatino Linotype" panose="02040502050505030304" pitchFamily="18" charset="0"/>
              </a:rPr>
              <a:t> a od Apollóna, jistého střelce,</a:t>
            </a:r>
          </a:p>
          <a:p>
            <a:pPr marL="457200" lvl="1" indent="0">
              <a:lnSpc>
                <a:spcPct val="150000"/>
              </a:lnSpc>
              <a:buNone/>
            </a:pPr>
            <a:r>
              <a:rPr lang="cs-CZ" sz="2000" dirty="0">
                <a:latin typeface="Palatino Linotype" panose="02040502050505030304" pitchFamily="18" charset="0"/>
              </a:rPr>
              <a:t>vzešli na zemi pěvci a na loutnu hrající muži;</a:t>
            </a:r>
          </a:p>
          <a:p>
            <a:pPr marL="457200" lvl="1" indent="0">
              <a:lnSpc>
                <a:spcPct val="150000"/>
              </a:lnSpc>
              <a:buNone/>
            </a:pPr>
            <a:r>
              <a:rPr lang="cs-CZ" sz="2000" dirty="0">
                <a:latin typeface="Palatino Linotype" panose="02040502050505030304" pitchFamily="18" charset="0"/>
              </a:rPr>
              <a:t>králové zase z Dia. Je blažen, koho si </a:t>
            </a:r>
            <a:r>
              <a:rPr lang="cs-CZ" sz="2000" dirty="0" err="1">
                <a:latin typeface="Palatino Linotype" panose="02040502050505030304" pitchFamily="18" charset="0"/>
              </a:rPr>
              <a:t>Músy</a:t>
            </a:r>
            <a:endParaRPr lang="cs-CZ" sz="2000" dirty="0">
              <a:latin typeface="Palatino Linotype" panose="02040502050505030304" pitchFamily="18" charset="0"/>
            </a:endParaRPr>
          </a:p>
          <a:p>
            <a:pPr marL="457200" lvl="1" indent="0">
              <a:lnSpc>
                <a:spcPct val="150000"/>
              </a:lnSpc>
              <a:buNone/>
            </a:pPr>
            <a:r>
              <a:rPr lang="cs-CZ" sz="2000" dirty="0">
                <a:latin typeface="Palatino Linotype" panose="02040502050505030304" pitchFamily="18" charset="0"/>
              </a:rPr>
              <a:t>zamilují; pak z úst mu sladká pramení slova.</a:t>
            </a:r>
          </a:p>
          <a:p>
            <a:pPr marL="457200" lvl="1" indent="0">
              <a:lnSpc>
                <a:spcPct val="150000"/>
              </a:lnSpc>
              <a:buNone/>
            </a:pPr>
            <a:r>
              <a:rPr lang="cs-CZ" sz="2000" dirty="0">
                <a:latin typeface="Palatino Linotype" panose="02040502050505030304" pitchFamily="18" charset="0"/>
              </a:rPr>
              <a:t>Neboť má-li kdo žal a čerstvě zjitřenou duši,</a:t>
            </a:r>
          </a:p>
          <a:p>
            <a:pPr marL="457200" lvl="1" indent="0">
              <a:lnSpc>
                <a:spcPct val="150000"/>
              </a:lnSpc>
              <a:buNone/>
            </a:pPr>
            <a:r>
              <a:rPr lang="cs-CZ" sz="2000" dirty="0">
                <a:latin typeface="Palatino Linotype" panose="02040502050505030304" pitchFamily="18" charset="0"/>
              </a:rPr>
              <a:t>že mu až hořem usychá srdce, a najednou pěvec,</a:t>
            </a:r>
          </a:p>
          <a:p>
            <a:pPr marL="457200" lvl="1" indent="0">
              <a:lnSpc>
                <a:spcPct val="150000"/>
              </a:lnSpc>
              <a:buNone/>
            </a:pPr>
            <a:r>
              <a:rPr lang="cs-CZ" sz="2000" dirty="0">
                <a:latin typeface="Palatino Linotype" panose="02040502050505030304" pitchFamily="18" charset="0"/>
              </a:rPr>
              <a:t>služebník </a:t>
            </a:r>
            <a:r>
              <a:rPr lang="cs-CZ" sz="2000" dirty="0" err="1">
                <a:latin typeface="Palatino Linotype" panose="02040502050505030304" pitchFamily="18" charset="0"/>
              </a:rPr>
              <a:t>Mús</a:t>
            </a:r>
            <a:r>
              <a:rPr lang="cs-CZ" sz="2000" dirty="0">
                <a:latin typeface="Palatino Linotype" panose="02040502050505030304" pitchFamily="18" charset="0"/>
              </a:rPr>
              <a:t>, začne o slavných lidech a o starých časech</a:t>
            </a:r>
          </a:p>
          <a:p>
            <a:pPr marL="457200" lvl="1" indent="0">
              <a:lnSpc>
                <a:spcPct val="150000"/>
              </a:lnSpc>
              <a:buNone/>
            </a:pPr>
            <a:r>
              <a:rPr lang="cs-CZ" sz="2000" dirty="0">
                <a:latin typeface="Palatino Linotype" panose="02040502050505030304" pitchFamily="18" charset="0"/>
              </a:rPr>
              <a:t>zpívat hymnus, i o Olympanech, blažených bozích,</a:t>
            </a:r>
          </a:p>
          <a:p>
            <a:pPr marL="457200" lvl="1" indent="0">
              <a:lnSpc>
                <a:spcPct val="150000"/>
              </a:lnSpc>
              <a:buNone/>
            </a:pPr>
            <a:r>
              <a:rPr lang="cs-CZ" sz="2000" dirty="0">
                <a:latin typeface="Palatino Linotype" panose="02040502050505030304" pitchFamily="18" charset="0"/>
              </a:rPr>
              <a:t>rázem zapomene ten smutný a veškerou žalost</a:t>
            </a:r>
          </a:p>
          <a:p>
            <a:pPr marL="457200" lvl="1" indent="0">
              <a:lnSpc>
                <a:spcPct val="150000"/>
              </a:lnSpc>
              <a:buNone/>
            </a:pPr>
            <a:r>
              <a:rPr lang="cs-CZ" sz="2000" dirty="0">
                <a:latin typeface="Palatino Linotype" panose="02040502050505030304" pitchFamily="18" charset="0"/>
              </a:rPr>
              <a:t>pustí z mysli; tak rychle ho promění dary těch bohyň. (</a:t>
            </a:r>
            <a:r>
              <a:rPr lang="cs-CZ" sz="2000" dirty="0" err="1">
                <a:latin typeface="Palatino Linotype" panose="02040502050505030304" pitchFamily="18" charset="0"/>
              </a:rPr>
              <a:t>Překl</a:t>
            </a:r>
            <a:r>
              <a:rPr lang="cs-CZ" sz="2000" dirty="0">
                <a:latin typeface="Palatino Linotype" panose="02040502050505030304" pitchFamily="18" charset="0"/>
              </a:rPr>
              <a:t>. Julie Nováková)</a:t>
            </a:r>
          </a:p>
        </p:txBody>
      </p:sp>
    </p:spTree>
    <p:extLst>
      <p:ext uri="{BB962C8B-B14F-4D97-AF65-F5344CB8AC3E}">
        <p14:creationId xmlns:p14="http://schemas.microsoft.com/office/powerpoint/2010/main" val="580113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a:latin typeface="Palatino Linotype" panose="02040502050505030304" pitchFamily="18" charset="0"/>
              </a:rPr>
              <a:t>… ale i trestající (když se někdo chlubí, že pěje lépe než ony)</a:t>
            </a:r>
          </a:p>
        </p:txBody>
      </p:sp>
      <p:sp>
        <p:nvSpPr>
          <p:cNvPr id="3" name="Zástupný symbol pro obsah 2"/>
          <p:cNvSpPr>
            <a:spLocks noGrp="1"/>
          </p:cNvSpPr>
          <p:nvPr>
            <p:ph idx="1"/>
          </p:nvPr>
        </p:nvSpPr>
        <p:spPr>
          <a:xfrm>
            <a:off x="838200" y="1184856"/>
            <a:ext cx="10515600" cy="5043622"/>
          </a:xfrm>
        </p:spPr>
        <p:txBody>
          <a:bodyPr numCol="1">
            <a:normAutofit/>
          </a:bodyPr>
          <a:lstStyle/>
          <a:p>
            <a:pPr marL="0" indent="0">
              <a:lnSpc>
                <a:spcPct val="150000"/>
              </a:lnSpc>
              <a:buNone/>
            </a:pPr>
            <a:r>
              <a:rPr lang="cs-CZ" sz="2000" b="1" dirty="0" err="1">
                <a:latin typeface="Palatino Linotype" panose="02040502050505030304" pitchFamily="18" charset="0"/>
              </a:rPr>
              <a:t>Homéros</a:t>
            </a:r>
            <a:r>
              <a:rPr lang="cs-CZ" sz="2000" b="1" dirty="0">
                <a:latin typeface="Palatino Linotype" panose="02040502050505030304" pitchFamily="18" charset="0"/>
              </a:rPr>
              <a:t>, </a:t>
            </a:r>
            <a:r>
              <a:rPr lang="cs-CZ" sz="2000" b="1" dirty="0" err="1">
                <a:latin typeface="Palatino Linotype" panose="02040502050505030304" pitchFamily="18" charset="0"/>
              </a:rPr>
              <a:t>Ílias</a:t>
            </a:r>
            <a:r>
              <a:rPr lang="cs-CZ" sz="2000" b="1" dirty="0">
                <a:latin typeface="Palatino Linotype" panose="02040502050505030304" pitchFamily="18" charset="0"/>
              </a:rPr>
              <a:t>, II, 594–600 </a:t>
            </a:r>
            <a:r>
              <a:rPr lang="cs-CZ" sz="2000" i="1" dirty="0">
                <a:latin typeface="Palatino Linotype" panose="02040502050505030304" pitchFamily="18" charset="0"/>
              </a:rPr>
              <a:t>(jedna z položek tzv. katalogu lodí – viz výše)</a:t>
            </a:r>
          </a:p>
          <a:p>
            <a:pPr marL="457200" lvl="1" indent="0">
              <a:lnSpc>
                <a:spcPct val="150000"/>
              </a:lnSpc>
              <a:buNone/>
            </a:pPr>
            <a:r>
              <a:rPr lang="cs-CZ" sz="2000" dirty="0">
                <a:latin typeface="Palatino Linotype" panose="02040502050505030304" pitchFamily="18" charset="0"/>
              </a:rPr>
              <a:t>kdož byli pak v </a:t>
            </a:r>
            <a:r>
              <a:rPr lang="cs-CZ" sz="2000" dirty="0" err="1">
                <a:latin typeface="Palatino Linotype" panose="02040502050505030304" pitchFamily="18" charset="0"/>
              </a:rPr>
              <a:t>Hélu</a:t>
            </a:r>
            <a:r>
              <a:rPr lang="cs-CZ" sz="2000" dirty="0">
                <a:latin typeface="Palatino Linotype" panose="02040502050505030304" pitchFamily="18" charset="0"/>
              </a:rPr>
              <a:t>, </a:t>
            </a:r>
            <a:r>
              <a:rPr lang="cs-CZ" sz="2000" dirty="0" err="1">
                <a:latin typeface="Palatino Linotype" panose="02040502050505030304" pitchFamily="18" charset="0"/>
              </a:rPr>
              <a:t>Ptelsku</a:t>
            </a:r>
            <a:r>
              <a:rPr lang="cs-CZ" sz="2000" dirty="0">
                <a:latin typeface="Palatino Linotype" panose="02040502050505030304" pitchFamily="18" charset="0"/>
              </a:rPr>
              <a:t> a </a:t>
            </a:r>
            <a:r>
              <a:rPr lang="cs-CZ" sz="2000" dirty="0" err="1">
                <a:latin typeface="Palatino Linotype" panose="02040502050505030304" pitchFamily="18" charset="0"/>
              </a:rPr>
              <a:t>Dóriu</a:t>
            </a:r>
            <a:r>
              <a:rPr lang="cs-CZ" sz="2000" dirty="0">
                <a:latin typeface="Palatino Linotype" panose="02040502050505030304" pitchFamily="18" charset="0"/>
              </a:rPr>
              <a:t>, kdežto se </a:t>
            </a:r>
            <a:r>
              <a:rPr lang="cs-CZ" sz="2000" dirty="0" err="1">
                <a:latin typeface="Palatino Linotype" panose="02040502050505030304" pitchFamily="18" charset="0"/>
              </a:rPr>
              <a:t>Músy</a:t>
            </a:r>
            <a:endParaRPr lang="cs-CZ" sz="2000" dirty="0">
              <a:latin typeface="Palatino Linotype" panose="02040502050505030304" pitchFamily="18" charset="0"/>
            </a:endParaRPr>
          </a:p>
          <a:p>
            <a:pPr marL="457200" lvl="1" indent="0">
              <a:lnSpc>
                <a:spcPct val="150000"/>
              </a:lnSpc>
              <a:buNone/>
            </a:pPr>
            <a:r>
              <a:rPr lang="cs-CZ" sz="2000" dirty="0">
                <a:latin typeface="Palatino Linotype" panose="02040502050505030304" pitchFamily="18" charset="0"/>
              </a:rPr>
              <a:t>s </a:t>
            </a:r>
            <a:r>
              <a:rPr lang="cs-CZ" sz="2000" dirty="0" err="1">
                <a:latin typeface="Palatino Linotype" panose="02040502050505030304" pitchFamily="18" charset="0"/>
              </a:rPr>
              <a:t>Thamyridem</a:t>
            </a:r>
            <a:r>
              <a:rPr lang="cs-CZ" sz="2000" dirty="0">
                <a:latin typeface="Palatino Linotype" panose="02040502050505030304" pitchFamily="18" charset="0"/>
              </a:rPr>
              <a:t> thráckým utkavše mu odňaly píseň,</a:t>
            </a:r>
          </a:p>
          <a:p>
            <a:pPr marL="457200" lvl="1" indent="0">
              <a:lnSpc>
                <a:spcPct val="150000"/>
              </a:lnSpc>
              <a:buNone/>
            </a:pPr>
            <a:r>
              <a:rPr lang="cs-CZ" sz="2000" dirty="0">
                <a:latin typeface="Palatino Linotype" panose="02040502050505030304" pitchFamily="18" charset="0"/>
              </a:rPr>
              <a:t>když z </a:t>
            </a:r>
            <a:r>
              <a:rPr lang="cs-CZ" sz="2000" dirty="0" err="1">
                <a:latin typeface="Palatino Linotype" panose="02040502050505030304" pitchFamily="18" charset="0"/>
              </a:rPr>
              <a:t>Oichalska</a:t>
            </a:r>
            <a:r>
              <a:rPr lang="cs-CZ" sz="2000" dirty="0">
                <a:latin typeface="Palatino Linotype" panose="02040502050505030304" pitchFamily="18" charset="0"/>
              </a:rPr>
              <a:t> přicházel od </a:t>
            </a:r>
            <a:r>
              <a:rPr lang="cs-CZ" sz="2000" dirty="0" err="1">
                <a:latin typeface="Palatino Linotype" panose="02040502050505030304" pitchFamily="18" charset="0"/>
              </a:rPr>
              <a:t>Euryta</a:t>
            </a:r>
            <a:r>
              <a:rPr lang="cs-CZ" sz="2000" dirty="0">
                <a:latin typeface="Palatino Linotype" panose="02040502050505030304" pitchFamily="18" charset="0"/>
              </a:rPr>
              <a:t> </a:t>
            </a:r>
            <a:r>
              <a:rPr lang="cs-CZ" sz="2000" dirty="0" err="1">
                <a:latin typeface="Palatino Linotype" panose="02040502050505030304" pitchFamily="18" charset="0"/>
              </a:rPr>
              <a:t>Oichalského</a:t>
            </a:r>
            <a:r>
              <a:rPr lang="cs-CZ" sz="2000" dirty="0">
                <a:latin typeface="Palatino Linotype" panose="02040502050505030304" pitchFamily="18" charset="0"/>
              </a:rPr>
              <a:t>;</a:t>
            </a:r>
          </a:p>
          <a:p>
            <a:pPr marL="457200" lvl="1" indent="0">
              <a:lnSpc>
                <a:spcPct val="150000"/>
              </a:lnSpc>
              <a:buNone/>
            </a:pPr>
            <a:r>
              <a:rPr lang="cs-CZ" sz="2000" dirty="0">
                <a:latin typeface="Palatino Linotype" panose="02040502050505030304" pitchFamily="18" charset="0"/>
              </a:rPr>
              <a:t>pyšně se </a:t>
            </a:r>
            <a:r>
              <a:rPr lang="cs-CZ" sz="2000" dirty="0" err="1">
                <a:latin typeface="Palatino Linotype" panose="02040502050505030304" pitchFamily="18" charset="0"/>
              </a:rPr>
              <a:t>vychloubalť</a:t>
            </a:r>
            <a:r>
              <a:rPr lang="cs-CZ" sz="2000" dirty="0">
                <a:latin typeface="Palatino Linotype" panose="02040502050505030304" pitchFamily="18" charset="0"/>
              </a:rPr>
              <a:t>, že by předčil, byť snad o závod</a:t>
            </a:r>
          </a:p>
          <a:p>
            <a:pPr marL="457200" lvl="1" indent="0">
              <a:lnSpc>
                <a:spcPct val="150000"/>
              </a:lnSpc>
              <a:buNone/>
            </a:pPr>
            <a:r>
              <a:rPr lang="cs-CZ" sz="2000" dirty="0" err="1">
                <a:latin typeface="Palatino Linotype" panose="02040502050505030304" pitchFamily="18" charset="0"/>
              </a:rPr>
              <a:t>Músy</a:t>
            </a:r>
            <a:r>
              <a:rPr lang="cs-CZ" sz="2000" dirty="0">
                <a:latin typeface="Palatino Linotype" panose="02040502050505030304" pitchFamily="18" charset="0"/>
              </a:rPr>
              <a:t> by zpívaly s ním, Dia </a:t>
            </a:r>
            <a:r>
              <a:rPr lang="cs-CZ" sz="2000" dirty="0" err="1">
                <a:latin typeface="Palatino Linotype" panose="02040502050505030304" pitchFamily="18" charset="0"/>
              </a:rPr>
              <a:t>štítovládce</a:t>
            </a:r>
            <a:r>
              <a:rPr lang="cs-CZ" sz="2000" dirty="0">
                <a:latin typeface="Palatino Linotype" panose="02040502050505030304" pitchFamily="18" charset="0"/>
              </a:rPr>
              <a:t> </a:t>
            </a:r>
            <a:r>
              <a:rPr lang="cs-CZ" sz="2000" dirty="0" err="1">
                <a:latin typeface="Palatino Linotype" panose="02040502050505030304" pitchFamily="18" charset="0"/>
              </a:rPr>
              <a:t>rozenky</a:t>
            </a:r>
            <a:r>
              <a:rPr lang="cs-CZ" sz="2000" dirty="0">
                <a:latin typeface="Palatino Linotype" panose="02040502050505030304" pitchFamily="18" charset="0"/>
              </a:rPr>
              <a:t>;</a:t>
            </a:r>
          </a:p>
          <a:p>
            <a:pPr marL="457200" lvl="1" indent="0">
              <a:lnSpc>
                <a:spcPct val="150000"/>
              </a:lnSpc>
              <a:buNone/>
            </a:pPr>
            <a:r>
              <a:rPr lang="cs-CZ" sz="2000" dirty="0">
                <a:latin typeface="Palatino Linotype" panose="02040502050505030304" pitchFamily="18" charset="0"/>
              </a:rPr>
              <a:t>tímto rozezleny naň, němotou jej ztrestaly stálou</a:t>
            </a:r>
          </a:p>
          <a:p>
            <a:pPr marL="457200" lvl="1" indent="0">
              <a:lnSpc>
                <a:spcPct val="150000"/>
              </a:lnSpc>
              <a:buNone/>
            </a:pPr>
            <a:r>
              <a:rPr lang="cs-CZ" sz="2000" dirty="0" err="1">
                <a:latin typeface="Palatino Linotype" panose="02040502050505030304" pitchFamily="18" charset="0"/>
              </a:rPr>
              <a:t>Músy</a:t>
            </a:r>
            <a:r>
              <a:rPr lang="cs-CZ" sz="2000" dirty="0">
                <a:latin typeface="Palatino Linotype" panose="02040502050505030304" pitchFamily="18" charset="0"/>
              </a:rPr>
              <a:t> a zpěv božský a znalost jemu odňaly loutny; (</a:t>
            </a:r>
            <a:r>
              <a:rPr lang="cs-CZ" sz="2000" dirty="0" err="1">
                <a:latin typeface="Palatino Linotype" panose="02040502050505030304" pitchFamily="18" charset="0"/>
              </a:rPr>
              <a:t>překl</a:t>
            </a:r>
            <a:r>
              <a:rPr lang="cs-CZ" sz="2000" dirty="0">
                <a:latin typeface="Palatino Linotype" panose="02040502050505030304" pitchFamily="18" charset="0"/>
              </a:rPr>
              <a:t>. Antonín Škoda)</a:t>
            </a:r>
          </a:p>
        </p:txBody>
      </p:sp>
    </p:spTree>
    <p:extLst>
      <p:ext uri="{BB962C8B-B14F-4D97-AF65-F5344CB8AC3E}">
        <p14:creationId xmlns:p14="http://schemas.microsoft.com/office/powerpoint/2010/main" val="1493483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err="1">
                <a:latin typeface="Palatino Linotype" panose="02040502050505030304" pitchFamily="18" charset="0"/>
              </a:rPr>
              <a:t>The</a:t>
            </a:r>
            <a:r>
              <a:rPr lang="cs-CZ" sz="2400" cap="small" dirty="0">
                <a:latin typeface="Palatino Linotype" panose="02040502050505030304" pitchFamily="18" charset="0"/>
              </a:rPr>
              <a:t> </a:t>
            </a:r>
            <a:r>
              <a:rPr lang="cs-CZ" sz="2400" cap="small" dirty="0" err="1">
                <a:latin typeface="Palatino Linotype" panose="02040502050505030304" pitchFamily="18" charset="0"/>
              </a:rPr>
              <a:t>Cougars</a:t>
            </a:r>
            <a:r>
              <a:rPr lang="cs-CZ" sz="2400" cap="small" dirty="0">
                <a:latin typeface="Palatino Linotype" panose="02040502050505030304" pitchFamily="18" charset="0"/>
              </a:rPr>
              <a:t> – </a:t>
            </a:r>
            <a:r>
              <a:rPr lang="ja-JP" altLang="en-US" sz="2400" cap="small" dirty="0">
                <a:latin typeface="Palatino Linotype" panose="02040502050505030304" pitchFamily="18" charset="0"/>
              </a:rPr>
              <a:t>アフロデティ </a:t>
            </a:r>
            <a:r>
              <a:rPr lang="en-US" altLang="ja-JP" sz="2400" cap="small" dirty="0">
                <a:latin typeface="Palatino Linotype" panose="02040502050505030304" pitchFamily="18" charset="0"/>
              </a:rPr>
              <a:t>(</a:t>
            </a:r>
            <a:r>
              <a:rPr lang="cs-CZ" sz="2400" cap="small" dirty="0" err="1">
                <a:latin typeface="Palatino Linotype" panose="02040502050505030304" pitchFamily="18" charset="0"/>
              </a:rPr>
              <a:t>Aphrodite</a:t>
            </a:r>
            <a:r>
              <a:rPr lang="cs-CZ" sz="2400" cap="small" dirty="0">
                <a:latin typeface="Palatino Linotype" panose="02040502050505030304" pitchFamily="18" charset="0"/>
              </a:rPr>
              <a:t>) (1967)</a:t>
            </a:r>
          </a:p>
        </p:txBody>
      </p:sp>
      <p:pic>
        <p:nvPicPr>
          <p:cNvPr id="4" name="PLGi_IVJhAw"/>
          <p:cNvPicPr>
            <a:picLocks noGrp="1" noRot="1" noChangeAspect="1"/>
          </p:cNvPicPr>
          <p:nvPr>
            <p:ph idx="1"/>
            <a:videoFile r:link="rId1"/>
          </p:nvPr>
        </p:nvPicPr>
        <p:blipFill>
          <a:blip r:embed="rId3"/>
          <a:stretch>
            <a:fillRect/>
          </a:stretch>
        </p:blipFill>
        <p:spPr>
          <a:xfrm>
            <a:off x="1524000" y="857250"/>
            <a:ext cx="9144000" cy="5143500"/>
          </a:xfrm>
          <a:prstGeom prst="rect">
            <a:avLst/>
          </a:prstGeom>
        </p:spPr>
      </p:pic>
    </p:spTree>
    <p:extLst>
      <p:ext uri="{BB962C8B-B14F-4D97-AF65-F5344CB8AC3E}">
        <p14:creationId xmlns:p14="http://schemas.microsoft.com/office/powerpoint/2010/main" val="3440639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err="1">
                <a:latin typeface="Palatino Linotype" panose="02040502050505030304" pitchFamily="18" charset="0"/>
              </a:rPr>
              <a:t>The</a:t>
            </a:r>
            <a:r>
              <a:rPr lang="cs-CZ" sz="2400" cap="small" dirty="0">
                <a:latin typeface="Palatino Linotype" panose="02040502050505030304" pitchFamily="18" charset="0"/>
              </a:rPr>
              <a:t> </a:t>
            </a:r>
            <a:r>
              <a:rPr lang="cs-CZ" sz="2400" cap="small" dirty="0" err="1">
                <a:latin typeface="Palatino Linotype" panose="02040502050505030304" pitchFamily="18" charset="0"/>
              </a:rPr>
              <a:t>Cougars</a:t>
            </a:r>
            <a:r>
              <a:rPr lang="cs-CZ" sz="2400" cap="small" dirty="0">
                <a:latin typeface="Palatino Linotype" panose="02040502050505030304" pitchFamily="18" charset="0"/>
              </a:rPr>
              <a:t> – </a:t>
            </a:r>
            <a:r>
              <a:rPr lang="ja-JP" altLang="en-US" sz="2400" cap="small" dirty="0">
                <a:latin typeface="Palatino Linotype" panose="02040502050505030304" pitchFamily="18" charset="0"/>
              </a:rPr>
              <a:t>アフロデティ </a:t>
            </a:r>
            <a:r>
              <a:rPr lang="en-US" altLang="ja-JP" sz="2400" cap="small" dirty="0">
                <a:latin typeface="Palatino Linotype" panose="02040502050505030304" pitchFamily="18" charset="0"/>
              </a:rPr>
              <a:t>(</a:t>
            </a:r>
            <a:r>
              <a:rPr lang="cs-CZ" sz="2400" cap="small" dirty="0" err="1">
                <a:latin typeface="Palatino Linotype" panose="02040502050505030304" pitchFamily="18" charset="0"/>
              </a:rPr>
              <a:t>Aphrodite</a:t>
            </a:r>
            <a:r>
              <a:rPr lang="cs-CZ" sz="2400" cap="small" dirty="0">
                <a:latin typeface="Palatino Linotype" panose="02040502050505030304" pitchFamily="18" charset="0"/>
              </a:rPr>
              <a:t>) (1967)</a:t>
            </a:r>
          </a:p>
        </p:txBody>
      </p:sp>
      <p:sp>
        <p:nvSpPr>
          <p:cNvPr id="3" name="Zástupný symbol pro obsah 2"/>
          <p:cNvSpPr>
            <a:spLocks noGrp="1"/>
          </p:cNvSpPr>
          <p:nvPr>
            <p:ph idx="1"/>
          </p:nvPr>
        </p:nvSpPr>
        <p:spPr>
          <a:xfrm>
            <a:off x="838200" y="1184856"/>
            <a:ext cx="10515600" cy="5043622"/>
          </a:xfrm>
        </p:spPr>
        <p:txBody>
          <a:bodyPr numCol="2">
            <a:normAutofit fontScale="92500" lnSpcReduction="10000"/>
          </a:bodyPr>
          <a:lstStyle/>
          <a:p>
            <a:pPr marL="0" indent="0">
              <a:lnSpc>
                <a:spcPct val="120000"/>
              </a:lnSpc>
              <a:buNone/>
            </a:pPr>
            <a:r>
              <a:rPr lang="cs-CZ" sz="2000" dirty="0">
                <a:latin typeface="Palatino Linotype" panose="02040502050505030304" pitchFamily="18" charset="0"/>
              </a:rPr>
              <a:t>Ve velkých očích opálených dam</a:t>
            </a:r>
          </a:p>
          <a:p>
            <a:pPr marL="0" indent="0">
              <a:lnSpc>
                <a:spcPct val="120000"/>
              </a:lnSpc>
              <a:buNone/>
            </a:pPr>
            <a:r>
              <a:rPr lang="cs-CZ" sz="2000" dirty="0">
                <a:latin typeface="Palatino Linotype" panose="02040502050505030304" pitchFamily="18" charset="0"/>
              </a:rPr>
              <a:t>se odráží Země Adama a Evy.</a:t>
            </a:r>
          </a:p>
          <a:p>
            <a:pPr marL="0" indent="0">
              <a:lnSpc>
                <a:spcPct val="120000"/>
              </a:lnSpc>
              <a:buNone/>
            </a:pPr>
            <a:endParaRPr lang="cs-CZ" sz="2000" dirty="0">
              <a:latin typeface="Palatino Linotype" panose="02040502050505030304" pitchFamily="18" charset="0"/>
            </a:endParaRPr>
          </a:p>
          <a:p>
            <a:pPr marL="0" indent="0">
              <a:lnSpc>
                <a:spcPct val="120000"/>
              </a:lnSpc>
              <a:buNone/>
            </a:pPr>
            <a:r>
              <a:rPr lang="cs-CZ" sz="2000" dirty="0">
                <a:latin typeface="Palatino Linotype" panose="02040502050505030304" pitchFamily="18" charset="0"/>
              </a:rPr>
              <a:t>Pánové čekají</a:t>
            </a:r>
          </a:p>
          <a:p>
            <a:pPr marL="0" indent="0">
              <a:lnSpc>
                <a:spcPct val="120000"/>
              </a:lnSpc>
              <a:buNone/>
            </a:pPr>
            <a:r>
              <a:rPr lang="cs-CZ" sz="2000" dirty="0">
                <a:latin typeface="Palatino Linotype" panose="02040502050505030304" pitchFamily="18" charset="0"/>
              </a:rPr>
              <a:t>schovanou v dámských plavkách</a:t>
            </a:r>
          </a:p>
          <a:p>
            <a:pPr marL="0" indent="0">
              <a:lnSpc>
                <a:spcPct val="120000"/>
              </a:lnSpc>
              <a:buNone/>
            </a:pPr>
            <a:r>
              <a:rPr lang="cs-CZ" sz="2000" dirty="0">
                <a:latin typeface="Palatino Linotype" panose="02040502050505030304" pitchFamily="18" charset="0"/>
              </a:rPr>
              <a:t>rozkošnou </a:t>
            </a:r>
            <a:r>
              <a:rPr lang="cs-CZ" sz="2000" dirty="0" err="1">
                <a:latin typeface="Palatino Linotype" panose="02040502050505030304" pitchFamily="18" charset="0"/>
              </a:rPr>
              <a:t>dcerunku</a:t>
            </a:r>
            <a:r>
              <a:rPr lang="cs-CZ" sz="2000" dirty="0">
                <a:latin typeface="Palatino Linotype" panose="02040502050505030304" pitchFamily="18" charset="0"/>
              </a:rPr>
              <a:t> Diovu a </a:t>
            </a:r>
            <a:r>
              <a:rPr lang="cs-CZ" sz="2000" dirty="0" err="1">
                <a:latin typeface="Palatino Linotype" panose="02040502050505030304" pitchFamily="18" charset="0"/>
              </a:rPr>
              <a:t>Dióninu</a:t>
            </a:r>
            <a:r>
              <a:rPr lang="cs-CZ" sz="2000" dirty="0">
                <a:latin typeface="Palatino Linotype" panose="02040502050505030304" pitchFamily="18" charset="0"/>
              </a:rPr>
              <a:t> –</a:t>
            </a:r>
          </a:p>
          <a:p>
            <a:pPr marL="0" indent="0">
              <a:lnSpc>
                <a:spcPct val="120000"/>
              </a:lnSpc>
              <a:buNone/>
            </a:pPr>
            <a:r>
              <a:rPr lang="cs-CZ" sz="2000" dirty="0" err="1">
                <a:latin typeface="Palatino Linotype" panose="02040502050505030304" pitchFamily="18" charset="0"/>
              </a:rPr>
              <a:t>Afrodítu</a:t>
            </a:r>
            <a:r>
              <a:rPr lang="cs-CZ" sz="2000" dirty="0">
                <a:latin typeface="Palatino Linotype" panose="02040502050505030304" pitchFamily="18" charset="0"/>
              </a:rPr>
              <a:t>, z moře zrozenou.</a:t>
            </a:r>
          </a:p>
          <a:p>
            <a:pPr marL="0" indent="0">
              <a:lnSpc>
                <a:spcPct val="120000"/>
              </a:lnSpc>
              <a:buNone/>
            </a:pPr>
            <a:endParaRPr lang="cs-CZ" sz="2000" dirty="0">
              <a:latin typeface="Palatino Linotype" panose="02040502050505030304" pitchFamily="18" charset="0"/>
            </a:endParaRPr>
          </a:p>
          <a:p>
            <a:pPr marL="0" indent="0">
              <a:lnSpc>
                <a:spcPct val="120000"/>
              </a:lnSpc>
              <a:buNone/>
            </a:pPr>
            <a:r>
              <a:rPr lang="cs-CZ" sz="2000" dirty="0">
                <a:latin typeface="Palatino Linotype" panose="02040502050505030304" pitchFamily="18" charset="0"/>
              </a:rPr>
              <a:t>Krásná záda opálených dam</a:t>
            </a:r>
          </a:p>
          <a:p>
            <a:pPr marL="0" indent="0">
              <a:lnSpc>
                <a:spcPct val="120000"/>
              </a:lnSpc>
              <a:buNone/>
            </a:pPr>
            <a:r>
              <a:rPr lang="cs-CZ" sz="2000" dirty="0">
                <a:latin typeface="Palatino Linotype" panose="02040502050505030304" pitchFamily="18" charset="0"/>
              </a:rPr>
              <a:t>utváří horizont, k němuž upírají pánové zrak.</a:t>
            </a:r>
          </a:p>
          <a:p>
            <a:pPr marL="0" indent="0">
              <a:lnSpc>
                <a:spcPct val="120000"/>
              </a:lnSpc>
              <a:buNone/>
            </a:pPr>
            <a:endParaRPr lang="cs-CZ" sz="2000" dirty="0">
              <a:latin typeface="Palatino Linotype" panose="02040502050505030304" pitchFamily="18" charset="0"/>
            </a:endParaRPr>
          </a:p>
          <a:p>
            <a:pPr marL="0" indent="0">
              <a:lnSpc>
                <a:spcPct val="120000"/>
              </a:lnSpc>
              <a:buNone/>
            </a:pPr>
            <a:r>
              <a:rPr lang="cs-CZ" sz="2000" dirty="0">
                <a:latin typeface="Palatino Linotype" panose="02040502050505030304" pitchFamily="18" charset="0"/>
              </a:rPr>
              <a:t>Ve zlatých vlasech opálených dam</a:t>
            </a:r>
          </a:p>
          <a:p>
            <a:pPr marL="0" indent="0">
              <a:lnSpc>
                <a:spcPct val="120000"/>
              </a:lnSpc>
              <a:buNone/>
            </a:pPr>
            <a:r>
              <a:rPr lang="cs-CZ" sz="2000" dirty="0">
                <a:latin typeface="Palatino Linotype" panose="02040502050505030304" pitchFamily="18" charset="0"/>
              </a:rPr>
              <a:t>se skrývá Ráj, do kterého zve Erós.</a:t>
            </a:r>
          </a:p>
          <a:p>
            <a:pPr marL="0" indent="0">
              <a:lnSpc>
                <a:spcPct val="120000"/>
              </a:lnSpc>
              <a:buNone/>
            </a:pPr>
            <a:endParaRPr lang="cs-CZ" sz="2000" dirty="0">
              <a:latin typeface="Palatino Linotype" panose="02040502050505030304" pitchFamily="18" charset="0"/>
            </a:endParaRPr>
          </a:p>
          <a:p>
            <a:pPr marL="0" indent="0">
              <a:lnSpc>
                <a:spcPct val="120000"/>
              </a:lnSpc>
              <a:buNone/>
            </a:pPr>
            <a:r>
              <a:rPr lang="cs-CZ" sz="2000" dirty="0">
                <a:latin typeface="Palatino Linotype" panose="02040502050505030304" pitchFamily="18" charset="0"/>
              </a:rPr>
              <a:t>Pánové čekají</a:t>
            </a:r>
          </a:p>
          <a:p>
            <a:pPr marL="0" indent="0">
              <a:lnSpc>
                <a:spcPct val="120000"/>
              </a:lnSpc>
              <a:buNone/>
            </a:pPr>
            <a:r>
              <a:rPr lang="cs-CZ" sz="2000" dirty="0">
                <a:latin typeface="Palatino Linotype" panose="02040502050505030304" pitchFamily="18" charset="0"/>
              </a:rPr>
              <a:t>schovanou v dámských plavkách</a:t>
            </a:r>
          </a:p>
          <a:p>
            <a:pPr marL="0" indent="0">
              <a:lnSpc>
                <a:spcPct val="120000"/>
              </a:lnSpc>
              <a:buNone/>
            </a:pPr>
            <a:r>
              <a:rPr lang="cs-CZ" sz="2000" dirty="0">
                <a:latin typeface="Palatino Linotype" panose="02040502050505030304" pitchFamily="18" charset="0"/>
              </a:rPr>
              <a:t>rozkošnou </a:t>
            </a:r>
            <a:r>
              <a:rPr lang="cs-CZ" sz="2000" dirty="0" err="1">
                <a:latin typeface="Palatino Linotype" panose="02040502050505030304" pitchFamily="18" charset="0"/>
              </a:rPr>
              <a:t>dcerunku</a:t>
            </a:r>
            <a:r>
              <a:rPr lang="cs-CZ" sz="2000" dirty="0">
                <a:latin typeface="Palatino Linotype" panose="02040502050505030304" pitchFamily="18" charset="0"/>
              </a:rPr>
              <a:t> Diovu a </a:t>
            </a:r>
            <a:r>
              <a:rPr lang="cs-CZ" sz="2000" dirty="0" err="1">
                <a:latin typeface="Palatino Linotype" panose="02040502050505030304" pitchFamily="18" charset="0"/>
              </a:rPr>
              <a:t>Dióninu</a:t>
            </a:r>
            <a:r>
              <a:rPr lang="cs-CZ" sz="2000" dirty="0">
                <a:latin typeface="Palatino Linotype" panose="02040502050505030304" pitchFamily="18" charset="0"/>
              </a:rPr>
              <a:t> –</a:t>
            </a:r>
          </a:p>
          <a:p>
            <a:pPr marL="0" indent="0">
              <a:lnSpc>
                <a:spcPct val="120000"/>
              </a:lnSpc>
              <a:buNone/>
            </a:pPr>
            <a:r>
              <a:rPr lang="cs-CZ" sz="2000" dirty="0" err="1">
                <a:latin typeface="Palatino Linotype" panose="02040502050505030304" pitchFamily="18" charset="0"/>
              </a:rPr>
              <a:t>Afrodítu</a:t>
            </a:r>
            <a:r>
              <a:rPr lang="cs-CZ" sz="2000" dirty="0">
                <a:latin typeface="Palatino Linotype" panose="02040502050505030304" pitchFamily="18" charset="0"/>
              </a:rPr>
              <a:t>, z moře zrozenou.</a:t>
            </a:r>
          </a:p>
          <a:p>
            <a:pPr marL="0" indent="0">
              <a:lnSpc>
                <a:spcPct val="120000"/>
              </a:lnSpc>
              <a:buNone/>
            </a:pPr>
            <a:endParaRPr lang="cs-CZ" sz="2000" dirty="0">
              <a:latin typeface="Palatino Linotype" panose="02040502050505030304" pitchFamily="18" charset="0"/>
            </a:endParaRPr>
          </a:p>
          <a:p>
            <a:pPr marL="0" indent="0">
              <a:lnSpc>
                <a:spcPct val="120000"/>
              </a:lnSpc>
              <a:buNone/>
            </a:pPr>
            <a:r>
              <a:rPr lang="cs-CZ" sz="2000" dirty="0">
                <a:latin typeface="Palatino Linotype" panose="02040502050505030304" pitchFamily="18" charset="0"/>
              </a:rPr>
              <a:t>Na jemňounkých dlaních opálených dam</a:t>
            </a:r>
          </a:p>
          <a:p>
            <a:pPr marL="0" indent="0">
              <a:lnSpc>
                <a:spcPct val="120000"/>
              </a:lnSpc>
              <a:buNone/>
            </a:pPr>
            <a:r>
              <a:rPr lang="cs-CZ" sz="2000" dirty="0">
                <a:latin typeface="Palatino Linotype" panose="02040502050505030304" pitchFamily="18" charset="0"/>
              </a:rPr>
              <a:t>pánové bloudí v západu slunce.</a:t>
            </a:r>
          </a:p>
          <a:p>
            <a:pPr marL="0" indent="0" algn="r">
              <a:lnSpc>
                <a:spcPct val="120000"/>
              </a:lnSpc>
              <a:buNone/>
            </a:pPr>
            <a:r>
              <a:rPr lang="cs-CZ" sz="2000" b="1" i="1" dirty="0">
                <a:latin typeface="Palatino Linotype" panose="02040502050505030304" pitchFamily="18" charset="0"/>
              </a:rPr>
              <a:t>(odposlech a </a:t>
            </a:r>
            <a:r>
              <a:rPr lang="cs-CZ" sz="2000" b="1" i="1" dirty="0" err="1">
                <a:latin typeface="Palatino Linotype" panose="02040502050505030304" pitchFamily="18" charset="0"/>
              </a:rPr>
              <a:t>překl</a:t>
            </a:r>
            <a:r>
              <a:rPr lang="cs-CZ" sz="2000" b="1" i="1" dirty="0">
                <a:latin typeface="Palatino Linotype" panose="02040502050505030304" pitchFamily="18" charset="0"/>
              </a:rPr>
              <a:t>. Veronika Kursová, </a:t>
            </a:r>
            <a:r>
              <a:rPr lang="cs-CZ" sz="2000" b="1" i="1" dirty="0" err="1">
                <a:latin typeface="Palatino Linotype" panose="02040502050505030304" pitchFamily="18" charset="0"/>
              </a:rPr>
              <a:t>úpr</a:t>
            </a:r>
            <a:r>
              <a:rPr lang="cs-CZ" sz="2000" b="1" i="1" dirty="0">
                <a:latin typeface="Palatino Linotype" panose="02040502050505030304" pitchFamily="18" charset="0"/>
              </a:rPr>
              <a:t>. IP)</a:t>
            </a:r>
          </a:p>
        </p:txBody>
      </p:sp>
    </p:spTree>
    <p:extLst>
      <p:ext uri="{BB962C8B-B14F-4D97-AF65-F5344CB8AC3E}">
        <p14:creationId xmlns:p14="http://schemas.microsoft.com/office/powerpoint/2010/main" val="4293092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err="1">
                <a:latin typeface="Palatino Linotype" panose="02040502050505030304" pitchFamily="18" charset="0"/>
              </a:rPr>
              <a:t>Olympic</a:t>
            </a:r>
            <a:r>
              <a:rPr lang="cs-CZ" sz="2400" cap="small" dirty="0">
                <a:latin typeface="Palatino Linotype" panose="02040502050505030304" pitchFamily="18" charset="0"/>
              </a:rPr>
              <a:t> – Ikarus Blues (1969)</a:t>
            </a:r>
          </a:p>
        </p:txBody>
      </p:sp>
      <p:pic>
        <p:nvPicPr>
          <p:cNvPr id="6" name="Online médium 5" title="Olympic: Ikarus Blues (Icarus Blues) 1968 (Eastern Bloc Songs: Party, Pop &amp; Politics)">
            <a:hlinkClick r:id="" action="ppaction://media"/>
            <a:extLst>
              <a:ext uri="{FF2B5EF4-FFF2-40B4-BE49-F238E27FC236}">
                <a16:creationId xmlns:a16="http://schemas.microsoft.com/office/drawing/2014/main" id="{7D9B0181-91B9-7C32-2AC8-144D68816BB3}"/>
              </a:ext>
            </a:extLst>
          </p:cNvPr>
          <p:cNvPicPr>
            <a:picLocks noGrp="1" noRot="1" noChangeAspect="1"/>
          </p:cNvPicPr>
          <p:nvPr>
            <p:ph idx="1"/>
            <a:videoFile r:link="rId1"/>
          </p:nvPr>
        </p:nvPicPr>
        <p:blipFill>
          <a:blip r:embed="rId3"/>
          <a:stretch>
            <a:fillRect/>
          </a:stretch>
        </p:blipFill>
        <p:spPr>
          <a:xfrm>
            <a:off x="2419937" y="833719"/>
            <a:ext cx="7352125" cy="5513592"/>
          </a:xfrm>
          <a:prstGeom prst="rect">
            <a:avLst/>
          </a:prstGeom>
        </p:spPr>
      </p:pic>
    </p:spTree>
    <p:extLst>
      <p:ext uri="{BB962C8B-B14F-4D97-AF65-F5344CB8AC3E}">
        <p14:creationId xmlns:p14="http://schemas.microsoft.com/office/powerpoint/2010/main" val="516639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a:latin typeface="Palatino Linotype" panose="02040502050505030304" pitchFamily="18" charset="0"/>
              </a:rPr>
              <a:t>Zrození </a:t>
            </a:r>
            <a:r>
              <a:rPr lang="cs-CZ" sz="2400" cap="small" dirty="0" err="1">
                <a:latin typeface="Palatino Linotype" panose="02040502050505030304" pitchFamily="18" charset="0"/>
              </a:rPr>
              <a:t>Afrodíty</a:t>
            </a:r>
            <a:endParaRPr lang="cs-CZ" sz="2400" cap="small" dirty="0">
              <a:latin typeface="Palatino Linotype" panose="02040502050505030304" pitchFamily="18" charset="0"/>
            </a:endParaRPr>
          </a:p>
        </p:txBody>
      </p:sp>
      <p:sp>
        <p:nvSpPr>
          <p:cNvPr id="3" name="Zástupný symbol pro obsah 2"/>
          <p:cNvSpPr>
            <a:spLocks noGrp="1"/>
          </p:cNvSpPr>
          <p:nvPr>
            <p:ph idx="1"/>
          </p:nvPr>
        </p:nvSpPr>
        <p:spPr>
          <a:xfrm>
            <a:off x="838200" y="1184856"/>
            <a:ext cx="10515600" cy="5043622"/>
          </a:xfrm>
        </p:spPr>
        <p:txBody>
          <a:bodyPr>
            <a:normAutofit lnSpcReduction="10000"/>
          </a:bodyPr>
          <a:lstStyle/>
          <a:p>
            <a:pPr marL="0" indent="0">
              <a:lnSpc>
                <a:spcPct val="150000"/>
              </a:lnSpc>
              <a:buNone/>
            </a:pPr>
            <a:r>
              <a:rPr lang="cs-CZ" sz="2000" b="1" dirty="0" err="1">
                <a:latin typeface="Palatino Linotype" panose="02040502050505030304" pitchFamily="18" charset="0"/>
              </a:rPr>
              <a:t>Homéros</a:t>
            </a:r>
            <a:r>
              <a:rPr lang="cs-CZ" sz="2000" b="1" dirty="0">
                <a:latin typeface="Palatino Linotype" panose="02040502050505030304" pitchFamily="18" charset="0"/>
              </a:rPr>
              <a:t>, </a:t>
            </a:r>
            <a:r>
              <a:rPr lang="cs-CZ" sz="2000" b="1" dirty="0" err="1">
                <a:latin typeface="Palatino Linotype" panose="02040502050505030304" pitchFamily="18" charset="0"/>
              </a:rPr>
              <a:t>Ílias</a:t>
            </a:r>
            <a:r>
              <a:rPr lang="cs-CZ" sz="2000" b="1" dirty="0">
                <a:latin typeface="Palatino Linotype" panose="02040502050505030304" pitchFamily="18" charset="0"/>
              </a:rPr>
              <a:t>, V, 370–371</a:t>
            </a:r>
          </a:p>
          <a:p>
            <a:pPr marL="457200" lvl="1" indent="0">
              <a:lnSpc>
                <a:spcPct val="150000"/>
              </a:lnSpc>
              <a:buNone/>
            </a:pPr>
            <a:r>
              <a:rPr lang="cs-CZ" sz="2000" dirty="0">
                <a:latin typeface="Palatino Linotype" panose="02040502050505030304" pitchFamily="18" charset="0"/>
              </a:rPr>
              <a:t>Než jasná </a:t>
            </a:r>
            <a:r>
              <a:rPr lang="cs-CZ" sz="2000" dirty="0" err="1">
                <a:latin typeface="Palatino Linotype" panose="02040502050505030304" pitchFamily="18" charset="0"/>
              </a:rPr>
              <a:t>Afrodíta</a:t>
            </a:r>
            <a:r>
              <a:rPr lang="cs-CZ" sz="2000" dirty="0">
                <a:latin typeface="Palatino Linotype" panose="02040502050505030304" pitchFamily="18" charset="0"/>
              </a:rPr>
              <a:t> do lůna upadla </a:t>
            </a:r>
            <a:r>
              <a:rPr lang="cs-CZ" sz="2000" dirty="0" err="1">
                <a:latin typeface="Palatino Linotype" panose="02040502050505030304" pitchFamily="18" charset="0"/>
              </a:rPr>
              <a:t>Dióny</a:t>
            </a:r>
            <a:r>
              <a:rPr lang="cs-CZ" sz="2000" dirty="0">
                <a:latin typeface="Palatino Linotype" panose="02040502050505030304" pitchFamily="18" charset="0"/>
              </a:rPr>
              <a:t>,</a:t>
            </a:r>
          </a:p>
          <a:p>
            <a:pPr marL="457200" lvl="1" indent="0">
              <a:lnSpc>
                <a:spcPct val="150000"/>
              </a:lnSpc>
              <a:buNone/>
            </a:pPr>
            <a:r>
              <a:rPr lang="cs-CZ" sz="2000" dirty="0">
                <a:latin typeface="Palatino Linotype" panose="02040502050505030304" pitchFamily="18" charset="0"/>
              </a:rPr>
              <a:t>rodné matky, která dceru ve svou jímala náruč. (</a:t>
            </a:r>
            <a:r>
              <a:rPr lang="cs-CZ" sz="2000" dirty="0" err="1">
                <a:latin typeface="Palatino Linotype" panose="02040502050505030304" pitchFamily="18" charset="0"/>
              </a:rPr>
              <a:t>Překl</a:t>
            </a:r>
            <a:r>
              <a:rPr lang="cs-CZ" sz="2000" dirty="0">
                <a:latin typeface="Palatino Linotype" panose="02040502050505030304" pitchFamily="18" charset="0"/>
              </a:rPr>
              <a:t>. Antonín Škoda)</a:t>
            </a:r>
          </a:p>
          <a:p>
            <a:pPr marL="0" indent="0">
              <a:lnSpc>
                <a:spcPct val="150000"/>
              </a:lnSpc>
              <a:buNone/>
            </a:pPr>
            <a:r>
              <a:rPr lang="cs-CZ" sz="2000" b="1" dirty="0" err="1">
                <a:latin typeface="Palatino Linotype" panose="02040502050505030304" pitchFamily="18" charset="0"/>
              </a:rPr>
              <a:t>Hésiodos</a:t>
            </a:r>
            <a:r>
              <a:rPr lang="cs-CZ" sz="2000" b="1" dirty="0">
                <a:latin typeface="Palatino Linotype" panose="02040502050505030304" pitchFamily="18" charset="0"/>
              </a:rPr>
              <a:t>, Zrození bohů, 188–202</a:t>
            </a:r>
          </a:p>
          <a:p>
            <a:pPr marL="457200" lvl="1" indent="0">
              <a:lnSpc>
                <a:spcPct val="150000"/>
              </a:lnSpc>
              <a:buNone/>
            </a:pPr>
            <a:r>
              <a:rPr lang="cs-CZ" sz="2000" dirty="0">
                <a:latin typeface="Palatino Linotype" panose="02040502050505030304" pitchFamily="18" charset="0"/>
              </a:rPr>
              <a:t>Ale to přirození, jak jednou je ocelí uťal</a:t>
            </a:r>
          </a:p>
          <a:p>
            <a:pPr marL="457200" lvl="1" indent="0">
              <a:lnSpc>
                <a:spcPct val="150000"/>
              </a:lnSpc>
              <a:buNone/>
            </a:pPr>
            <a:r>
              <a:rPr lang="cs-CZ" sz="2000" dirty="0">
                <a:latin typeface="Palatino Linotype" panose="02040502050505030304" pitchFamily="18" charset="0"/>
              </a:rPr>
              <a:t>Kronos a do moře rozvlněného jím z pevniny mrštil,</a:t>
            </a:r>
          </a:p>
          <a:p>
            <a:pPr marL="457200" lvl="1" indent="0">
              <a:lnSpc>
                <a:spcPct val="150000"/>
              </a:lnSpc>
              <a:buNone/>
            </a:pPr>
            <a:r>
              <a:rPr lang="cs-CZ" sz="2000" dirty="0">
                <a:latin typeface="Palatino Linotype" panose="02040502050505030304" pitchFamily="18" charset="0"/>
              </a:rPr>
              <a:t>neslo se hladinou dlouho a z nesmrtelné té tkáně</a:t>
            </a:r>
          </a:p>
          <a:p>
            <a:pPr marL="457200" lvl="1" indent="0">
              <a:lnSpc>
                <a:spcPct val="150000"/>
              </a:lnSpc>
              <a:buNone/>
            </a:pPr>
            <a:r>
              <a:rPr lang="cs-CZ" sz="2000" dirty="0">
                <a:latin typeface="Palatino Linotype" panose="02040502050505030304" pitchFamily="18" charset="0"/>
              </a:rPr>
              <a:t>bílá se ronila pěna – a z ní se počala panna.</a:t>
            </a:r>
          </a:p>
          <a:p>
            <a:pPr marL="457200" lvl="1" indent="0">
              <a:lnSpc>
                <a:spcPct val="150000"/>
              </a:lnSpc>
              <a:buNone/>
            </a:pPr>
            <a:r>
              <a:rPr lang="cs-CZ" sz="2000" dirty="0">
                <a:latin typeface="Palatino Linotype" panose="02040502050505030304" pitchFamily="18" charset="0"/>
              </a:rPr>
              <a:t>Ke </a:t>
            </a:r>
            <a:r>
              <a:rPr lang="cs-CZ" sz="2000" dirty="0" err="1">
                <a:latin typeface="Palatino Linotype" panose="02040502050505030304" pitchFamily="18" charset="0"/>
              </a:rPr>
              <a:t>Kythérám</a:t>
            </a:r>
            <a:r>
              <a:rPr lang="cs-CZ" sz="2000" dirty="0">
                <a:latin typeface="Palatino Linotype" panose="02040502050505030304" pitchFamily="18" charset="0"/>
              </a:rPr>
              <a:t>, jež milují bozi, se dostala nejdřív,</a:t>
            </a:r>
          </a:p>
          <a:p>
            <a:pPr marL="457200" lvl="1" indent="0">
              <a:lnSpc>
                <a:spcPct val="150000"/>
              </a:lnSpc>
              <a:buNone/>
            </a:pPr>
            <a:r>
              <a:rPr lang="cs-CZ" sz="2000" dirty="0">
                <a:latin typeface="Palatino Linotype" panose="02040502050505030304" pitchFamily="18" charset="0"/>
              </a:rPr>
              <a:t>na </a:t>
            </a:r>
            <a:r>
              <a:rPr lang="cs-CZ" sz="2000" dirty="0" err="1">
                <a:latin typeface="Palatino Linotype" panose="02040502050505030304" pitchFamily="18" charset="0"/>
              </a:rPr>
              <a:t>Kypros</a:t>
            </a:r>
            <a:r>
              <a:rPr lang="cs-CZ" sz="2000" dirty="0">
                <a:latin typeface="Palatino Linotype" panose="02040502050505030304" pitchFamily="18" charset="0"/>
              </a:rPr>
              <a:t>, čnící z vln, pak doplula z </a:t>
            </a:r>
            <a:r>
              <a:rPr lang="cs-CZ" sz="2000" dirty="0" err="1">
                <a:latin typeface="Palatino Linotype" panose="02040502050505030304" pitchFamily="18" charset="0"/>
              </a:rPr>
              <a:t>Kythér</a:t>
            </a:r>
            <a:r>
              <a:rPr lang="cs-CZ" sz="2000" dirty="0">
                <a:latin typeface="Palatino Linotype" panose="02040502050505030304" pitchFamily="18" charset="0"/>
              </a:rPr>
              <a:t>, a na břeh</a:t>
            </a:r>
          </a:p>
        </p:txBody>
      </p:sp>
    </p:spTree>
    <p:extLst>
      <p:ext uri="{BB962C8B-B14F-4D97-AF65-F5344CB8AC3E}">
        <p14:creationId xmlns:p14="http://schemas.microsoft.com/office/powerpoint/2010/main" val="4025502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a:latin typeface="Palatino Linotype" panose="02040502050505030304" pitchFamily="18" charset="0"/>
              </a:rPr>
              <a:t>Zrození </a:t>
            </a:r>
            <a:r>
              <a:rPr lang="cs-CZ" sz="2400" cap="small" dirty="0" err="1">
                <a:latin typeface="Palatino Linotype" panose="02040502050505030304" pitchFamily="18" charset="0"/>
              </a:rPr>
              <a:t>Afrodíty</a:t>
            </a:r>
            <a:endParaRPr lang="cs-CZ" sz="2400" cap="small" dirty="0">
              <a:latin typeface="Palatino Linotype" panose="02040502050505030304" pitchFamily="18" charset="0"/>
            </a:endParaRPr>
          </a:p>
        </p:txBody>
      </p:sp>
      <p:sp>
        <p:nvSpPr>
          <p:cNvPr id="3" name="Zástupný symbol pro obsah 2"/>
          <p:cNvSpPr>
            <a:spLocks noGrp="1"/>
          </p:cNvSpPr>
          <p:nvPr>
            <p:ph idx="1"/>
          </p:nvPr>
        </p:nvSpPr>
        <p:spPr>
          <a:xfrm>
            <a:off x="838200" y="1184856"/>
            <a:ext cx="10515600" cy="5043622"/>
          </a:xfrm>
        </p:spPr>
        <p:txBody>
          <a:bodyPr>
            <a:normAutofit/>
          </a:bodyPr>
          <a:lstStyle/>
          <a:p>
            <a:pPr marL="457200" lvl="1" indent="0">
              <a:lnSpc>
                <a:spcPct val="150000"/>
              </a:lnSpc>
              <a:buNone/>
            </a:pPr>
            <a:r>
              <a:rPr lang="cs-CZ" sz="2000" dirty="0">
                <a:latin typeface="Palatino Linotype" panose="02040502050505030304" pitchFamily="18" charset="0"/>
              </a:rPr>
              <a:t>bohyně krásná a velebná vyšla; jí pučela tráva,</a:t>
            </a:r>
          </a:p>
          <a:p>
            <a:pPr marL="457200" lvl="1" indent="0">
              <a:lnSpc>
                <a:spcPct val="150000"/>
              </a:lnSpc>
              <a:buNone/>
            </a:pPr>
            <a:r>
              <a:rPr lang="cs-CZ" sz="2000" dirty="0">
                <a:latin typeface="Palatino Linotype" panose="02040502050505030304" pitchFamily="18" charset="0"/>
              </a:rPr>
              <a:t>kamkoli šlápla, zpod útlých nohou; ji </a:t>
            </a:r>
            <a:r>
              <a:rPr lang="cs-CZ" sz="2000" dirty="0" err="1">
                <a:latin typeface="Palatino Linotype" panose="02040502050505030304" pitchFamily="18" charset="0"/>
              </a:rPr>
              <a:t>Afrodítou</a:t>
            </a:r>
            <a:r>
              <a:rPr lang="cs-CZ" sz="2000" dirty="0">
                <a:latin typeface="Palatino Linotype" panose="02040502050505030304" pitchFamily="18" charset="0"/>
              </a:rPr>
              <a:t>,</a:t>
            </a:r>
          </a:p>
          <a:p>
            <a:pPr marL="457200" lvl="1" indent="0">
              <a:lnSpc>
                <a:spcPct val="150000"/>
              </a:lnSpc>
              <a:buNone/>
            </a:pPr>
            <a:r>
              <a:rPr lang="cs-CZ" sz="2000" dirty="0">
                <a:latin typeface="Palatino Linotype" panose="02040502050505030304" pitchFamily="18" charset="0"/>
              </a:rPr>
              <a:t>bohyní zrozenou z pěny a v čelence </a:t>
            </a:r>
            <a:r>
              <a:rPr lang="cs-CZ" sz="2000" dirty="0" err="1">
                <a:latin typeface="Palatino Linotype" panose="02040502050505030304" pitchFamily="18" charset="0"/>
              </a:rPr>
              <a:t>Kythéřankou</a:t>
            </a:r>
            <a:endParaRPr lang="cs-CZ" sz="2000" dirty="0">
              <a:latin typeface="Palatino Linotype" panose="02040502050505030304" pitchFamily="18" charset="0"/>
            </a:endParaRPr>
          </a:p>
          <a:p>
            <a:pPr marL="457200" lvl="1" indent="0">
              <a:lnSpc>
                <a:spcPct val="150000"/>
              </a:lnSpc>
              <a:buNone/>
            </a:pPr>
            <a:r>
              <a:rPr lang="cs-CZ" sz="2000" dirty="0">
                <a:latin typeface="Palatino Linotype" panose="02040502050505030304" pitchFamily="18" charset="0"/>
              </a:rPr>
              <a:t>jmenují bozi i lidé, že v mořské se počala pěně;</a:t>
            </a:r>
          </a:p>
          <a:p>
            <a:pPr marL="457200" lvl="1" indent="0">
              <a:lnSpc>
                <a:spcPct val="150000"/>
              </a:lnSpc>
              <a:buNone/>
            </a:pPr>
            <a:r>
              <a:rPr lang="cs-CZ" sz="2000" dirty="0" err="1">
                <a:latin typeface="Palatino Linotype" panose="02040502050505030304" pitchFamily="18" charset="0"/>
              </a:rPr>
              <a:t>Kythéřankou</a:t>
            </a:r>
            <a:r>
              <a:rPr lang="cs-CZ" sz="2000" dirty="0">
                <a:latin typeface="Palatino Linotype" panose="02040502050505030304" pitchFamily="18" charset="0"/>
              </a:rPr>
              <a:t>, že ke </a:t>
            </a:r>
            <a:r>
              <a:rPr lang="cs-CZ" sz="2000" dirty="0" err="1">
                <a:latin typeface="Palatino Linotype" panose="02040502050505030304" pitchFamily="18" charset="0"/>
              </a:rPr>
              <a:t>Kythérám</a:t>
            </a:r>
            <a:r>
              <a:rPr lang="cs-CZ" sz="2000" dirty="0">
                <a:latin typeface="Palatino Linotype" panose="02040502050505030304" pitchFamily="18" charset="0"/>
              </a:rPr>
              <a:t> se dostala nejdřív,</a:t>
            </a:r>
          </a:p>
          <a:p>
            <a:pPr marL="457200" lvl="1" indent="0">
              <a:lnSpc>
                <a:spcPct val="150000"/>
              </a:lnSpc>
              <a:buNone/>
            </a:pPr>
            <a:r>
              <a:rPr lang="cs-CZ" sz="2000" dirty="0">
                <a:latin typeface="Palatino Linotype" panose="02040502050505030304" pitchFamily="18" charset="0"/>
              </a:rPr>
              <a:t>ale i </a:t>
            </a:r>
            <a:r>
              <a:rPr lang="cs-CZ" sz="2000" dirty="0" err="1">
                <a:latin typeface="Palatino Linotype" panose="02040502050505030304" pitchFamily="18" charset="0"/>
              </a:rPr>
              <a:t>rozenkou</a:t>
            </a:r>
            <a:r>
              <a:rPr lang="cs-CZ" sz="2000" dirty="0">
                <a:latin typeface="Palatino Linotype" panose="02040502050505030304" pitchFamily="18" charset="0"/>
              </a:rPr>
              <a:t> Kypru, že z vln se na Kypru zvedla;</a:t>
            </a:r>
          </a:p>
          <a:p>
            <a:pPr marL="457200" lvl="1" indent="0">
              <a:lnSpc>
                <a:spcPct val="150000"/>
              </a:lnSpc>
              <a:buNone/>
            </a:pPr>
            <a:r>
              <a:rPr lang="cs-CZ" sz="2000" dirty="0">
                <a:latin typeface="Palatino Linotype" panose="02040502050505030304" pitchFamily="18" charset="0"/>
              </a:rPr>
              <a:t>mimoto </a:t>
            </a:r>
            <a:r>
              <a:rPr lang="cs-CZ" sz="2000" dirty="0" err="1">
                <a:latin typeface="Palatino Linotype" panose="02040502050505030304" pitchFamily="18" charset="0"/>
              </a:rPr>
              <a:t>milomoudrou</a:t>
            </a:r>
            <a:r>
              <a:rPr lang="cs-CZ" sz="2000" dirty="0">
                <a:latin typeface="Palatino Linotype" panose="02040502050505030304" pitchFamily="18" charset="0"/>
              </a:rPr>
              <a:t>, že na svět se zrodila z </a:t>
            </a:r>
            <a:r>
              <a:rPr lang="cs-CZ" sz="2000" dirty="0" err="1">
                <a:latin typeface="Palatino Linotype" panose="02040502050505030304" pitchFamily="18" charset="0"/>
              </a:rPr>
              <a:t>moudí</a:t>
            </a:r>
            <a:r>
              <a:rPr lang="cs-CZ" sz="2000" dirty="0">
                <a:latin typeface="Palatino Linotype" panose="02040502050505030304" pitchFamily="18" charset="0"/>
              </a:rPr>
              <a:t>.</a:t>
            </a:r>
          </a:p>
          <a:p>
            <a:pPr marL="457200" lvl="1" indent="0">
              <a:lnSpc>
                <a:spcPct val="150000"/>
              </a:lnSpc>
              <a:buNone/>
            </a:pPr>
            <a:r>
              <a:rPr lang="cs-CZ" sz="2000" dirty="0">
                <a:latin typeface="Palatino Linotype" panose="02040502050505030304" pitchFamily="18" charset="0"/>
              </a:rPr>
              <a:t>K ní se přidružil Erós a šla s ní spanilá Touha,</a:t>
            </a:r>
          </a:p>
          <a:p>
            <a:pPr marL="457200" lvl="1" indent="0">
              <a:lnSpc>
                <a:spcPct val="150000"/>
              </a:lnSpc>
              <a:buNone/>
            </a:pPr>
            <a:r>
              <a:rPr lang="cs-CZ" sz="2000" dirty="0">
                <a:latin typeface="Palatino Linotype" panose="02040502050505030304" pitchFamily="18" charset="0"/>
              </a:rPr>
              <a:t>jakmile přišla na svět a brala se do sboru bohů. (</a:t>
            </a:r>
            <a:r>
              <a:rPr lang="cs-CZ" sz="2000" dirty="0" err="1">
                <a:latin typeface="Palatino Linotype" panose="02040502050505030304" pitchFamily="18" charset="0"/>
              </a:rPr>
              <a:t>Překl</a:t>
            </a:r>
            <a:r>
              <a:rPr lang="cs-CZ" sz="2000" dirty="0">
                <a:latin typeface="Palatino Linotype" panose="02040502050505030304" pitchFamily="18" charset="0"/>
              </a:rPr>
              <a:t>. Julie Nováková)</a:t>
            </a:r>
          </a:p>
        </p:txBody>
      </p:sp>
    </p:spTree>
    <p:extLst>
      <p:ext uri="{BB962C8B-B14F-4D97-AF65-F5344CB8AC3E}">
        <p14:creationId xmlns:p14="http://schemas.microsoft.com/office/powerpoint/2010/main" val="1575625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a:latin typeface="Palatino Linotype" panose="02040502050505030304" pitchFamily="18" charset="0"/>
              </a:rPr>
              <a:t>Zrození </a:t>
            </a:r>
            <a:r>
              <a:rPr lang="cs-CZ" sz="2400" cap="small" dirty="0" err="1">
                <a:latin typeface="Palatino Linotype" panose="02040502050505030304" pitchFamily="18" charset="0"/>
              </a:rPr>
              <a:t>Afrodíty</a:t>
            </a:r>
            <a:endParaRPr lang="cs-CZ" sz="2400" cap="small" dirty="0">
              <a:latin typeface="Palatino Linotype" panose="02040502050505030304" pitchFamily="18" charset="0"/>
            </a:endParaRPr>
          </a:p>
        </p:txBody>
      </p:sp>
      <p:sp>
        <p:nvSpPr>
          <p:cNvPr id="3" name="Zástupný symbol pro obsah 2"/>
          <p:cNvSpPr>
            <a:spLocks noGrp="1"/>
          </p:cNvSpPr>
          <p:nvPr>
            <p:ph idx="1"/>
          </p:nvPr>
        </p:nvSpPr>
        <p:spPr>
          <a:xfrm>
            <a:off x="838200" y="1184856"/>
            <a:ext cx="10515600" cy="5043622"/>
          </a:xfrm>
        </p:spPr>
        <p:txBody>
          <a:bodyPr numCol="1" spcCol="720000">
            <a:normAutofit/>
          </a:bodyPr>
          <a:lstStyle/>
          <a:p>
            <a:pPr marL="0" indent="0" algn="ctr">
              <a:lnSpc>
                <a:spcPct val="150000"/>
              </a:lnSpc>
              <a:buNone/>
            </a:pPr>
            <a:r>
              <a:rPr lang="cs-CZ" sz="2000" b="1" dirty="0">
                <a:latin typeface="Palatino Linotype" panose="02040502050505030304" pitchFamily="18" charset="0"/>
              </a:rPr>
              <a:t>Tzv. Trůn </a:t>
            </a:r>
            <a:r>
              <a:rPr lang="cs-CZ" sz="2000" b="1" dirty="0" err="1">
                <a:latin typeface="Palatino Linotype" panose="02040502050505030304" pitchFamily="18" charset="0"/>
              </a:rPr>
              <a:t>Ludovisi</a:t>
            </a:r>
            <a:endParaRPr lang="cs-CZ" sz="2000" dirty="0">
              <a:latin typeface="Palatino Linotype" panose="02040502050505030304" pitchFamily="18" charset="0"/>
            </a:endParaRPr>
          </a:p>
          <a:p>
            <a:pPr marL="457200" lvl="1" indent="0" algn="ctr">
              <a:lnSpc>
                <a:spcPct val="150000"/>
              </a:lnSpc>
              <a:buNone/>
            </a:pPr>
            <a:endParaRPr lang="cs-CZ" sz="2000" dirty="0">
              <a:latin typeface="Palatino Linotype" panose="02040502050505030304" pitchFamily="18" charset="0"/>
            </a:endParaRPr>
          </a:p>
          <a:p>
            <a:pPr marL="0" indent="0" algn="ctr">
              <a:lnSpc>
                <a:spcPct val="150000"/>
              </a:lnSpc>
              <a:buNone/>
            </a:pPr>
            <a:endParaRPr lang="cs-CZ" sz="2000" b="1" dirty="0">
              <a:latin typeface="Palatino Linotype" panose="02040502050505030304" pitchFamily="18" charset="0"/>
            </a:endParaRPr>
          </a:p>
          <a:p>
            <a:pPr marL="0" indent="0" algn="ctr">
              <a:lnSpc>
                <a:spcPct val="150000"/>
              </a:lnSpc>
              <a:buNone/>
            </a:pPr>
            <a:endParaRPr lang="cs-CZ" sz="2000" b="1" dirty="0">
              <a:latin typeface="Palatino Linotype" panose="02040502050505030304" pitchFamily="18" charset="0"/>
            </a:endParaRPr>
          </a:p>
          <a:p>
            <a:pPr marL="0" indent="0" algn="ctr">
              <a:lnSpc>
                <a:spcPct val="150000"/>
              </a:lnSpc>
              <a:buNone/>
            </a:pPr>
            <a:endParaRPr lang="cs-CZ" sz="2000" b="1" dirty="0">
              <a:latin typeface="Palatino Linotype" panose="02040502050505030304" pitchFamily="18" charset="0"/>
            </a:endParaRPr>
          </a:p>
          <a:p>
            <a:pPr marL="0" indent="0" algn="ctr">
              <a:lnSpc>
                <a:spcPct val="150000"/>
              </a:lnSpc>
              <a:buNone/>
            </a:pPr>
            <a:endParaRPr lang="cs-CZ" sz="2000" b="1" dirty="0">
              <a:latin typeface="Palatino Linotype" panose="02040502050505030304" pitchFamily="18" charset="0"/>
            </a:endParaRPr>
          </a:p>
          <a:p>
            <a:pPr marL="0" indent="0" algn="ctr">
              <a:lnSpc>
                <a:spcPct val="150000"/>
              </a:lnSpc>
              <a:buNone/>
            </a:pPr>
            <a:endParaRPr lang="cs-CZ" sz="2000" b="1" dirty="0">
              <a:latin typeface="Palatino Linotype" panose="0204050205050503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2411" y="1814612"/>
            <a:ext cx="6647178" cy="4413866"/>
          </a:xfrm>
          <a:prstGeom prst="rect">
            <a:avLst/>
          </a:prstGeom>
        </p:spPr>
      </p:pic>
    </p:spTree>
    <p:extLst>
      <p:ext uri="{BB962C8B-B14F-4D97-AF65-F5344CB8AC3E}">
        <p14:creationId xmlns:p14="http://schemas.microsoft.com/office/powerpoint/2010/main" val="4225075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a:latin typeface="Palatino Linotype" panose="02040502050505030304" pitchFamily="18" charset="0"/>
              </a:rPr>
              <a:t>Zrození </a:t>
            </a:r>
            <a:r>
              <a:rPr lang="cs-CZ" sz="2400" cap="small" dirty="0" err="1">
                <a:latin typeface="Palatino Linotype" panose="02040502050505030304" pitchFamily="18" charset="0"/>
              </a:rPr>
              <a:t>Afrodíty</a:t>
            </a:r>
            <a:endParaRPr lang="cs-CZ" sz="2400" cap="small" dirty="0">
              <a:latin typeface="Palatino Linotype" panose="02040502050505030304" pitchFamily="18" charset="0"/>
            </a:endParaRPr>
          </a:p>
        </p:txBody>
      </p:sp>
      <p:sp>
        <p:nvSpPr>
          <p:cNvPr id="3" name="Zástupný symbol pro obsah 2"/>
          <p:cNvSpPr>
            <a:spLocks noGrp="1"/>
          </p:cNvSpPr>
          <p:nvPr>
            <p:ph idx="1"/>
          </p:nvPr>
        </p:nvSpPr>
        <p:spPr>
          <a:xfrm>
            <a:off x="838200" y="1184856"/>
            <a:ext cx="10515600" cy="5043622"/>
          </a:xfrm>
        </p:spPr>
        <p:txBody>
          <a:bodyPr>
            <a:normAutofit/>
          </a:bodyPr>
          <a:lstStyle/>
          <a:p>
            <a:pPr marL="0" indent="0">
              <a:lnSpc>
                <a:spcPct val="150000"/>
              </a:lnSpc>
              <a:buNone/>
            </a:pPr>
            <a:r>
              <a:rPr lang="it-IT" sz="2000" b="1" dirty="0">
                <a:latin typeface="Palatino Linotype" panose="02040502050505030304" pitchFamily="18" charset="0"/>
              </a:rPr>
              <a:t>Cicero, O přirozenosti bohů, III, 23, 59</a:t>
            </a:r>
            <a:endParaRPr lang="cs-CZ" sz="2000" b="1" dirty="0">
              <a:latin typeface="Palatino Linotype" panose="02040502050505030304" pitchFamily="18" charset="0"/>
            </a:endParaRPr>
          </a:p>
          <a:p>
            <a:pPr marL="457200" lvl="1" indent="0">
              <a:lnSpc>
                <a:spcPct val="150000"/>
              </a:lnSpc>
              <a:buNone/>
            </a:pPr>
            <a:r>
              <a:rPr lang="cs-CZ" sz="2000" dirty="0">
                <a:latin typeface="Palatino Linotype" panose="02040502050505030304" pitchFamily="18" charset="0"/>
              </a:rPr>
              <a:t>První Venuše, jejíž svatyni jsme viděli v </a:t>
            </a:r>
            <a:r>
              <a:rPr lang="cs-CZ" sz="2000" dirty="0" err="1">
                <a:latin typeface="Palatino Linotype" panose="02040502050505030304" pitchFamily="18" charset="0"/>
              </a:rPr>
              <a:t>Élidě</a:t>
            </a:r>
            <a:r>
              <a:rPr lang="cs-CZ" sz="2000" dirty="0">
                <a:latin typeface="Palatino Linotype" panose="02040502050505030304" pitchFamily="18" charset="0"/>
              </a:rPr>
              <a:t>, se narodila z </a:t>
            </a:r>
            <a:r>
              <a:rPr lang="cs-CZ" sz="2000" dirty="0" err="1">
                <a:latin typeface="Palatino Linotype" panose="02040502050505030304" pitchFamily="18" charset="0"/>
              </a:rPr>
              <a:t>Caela</a:t>
            </a:r>
            <a:r>
              <a:rPr lang="cs-CZ" sz="2000" dirty="0">
                <a:latin typeface="Palatino Linotype" panose="02040502050505030304" pitchFamily="18" charset="0"/>
              </a:rPr>
              <a:t> a Die, druhá, z níž a </a:t>
            </a:r>
            <a:r>
              <a:rPr lang="cs-CZ" sz="2000" dirty="0" err="1">
                <a:latin typeface="Palatino Linotype" panose="02040502050505030304" pitchFamily="18" charset="0"/>
              </a:rPr>
              <a:t>Mercuria</a:t>
            </a:r>
            <a:r>
              <a:rPr lang="cs-CZ" sz="2000" dirty="0">
                <a:latin typeface="Palatino Linotype" panose="02040502050505030304" pitchFamily="18" charset="0"/>
              </a:rPr>
              <a:t> prý se narodil druhý </a:t>
            </a:r>
            <a:r>
              <a:rPr lang="cs-CZ" sz="2000" dirty="0" err="1">
                <a:latin typeface="Palatino Linotype" panose="02040502050505030304" pitchFamily="18" charset="0"/>
              </a:rPr>
              <a:t>Mílek</a:t>
            </a:r>
            <a:r>
              <a:rPr lang="cs-CZ" sz="2000" dirty="0">
                <a:latin typeface="Palatino Linotype" panose="02040502050505030304" pitchFamily="18" charset="0"/>
              </a:rPr>
              <a:t>, z mořské pěny, třetí z </a:t>
            </a:r>
            <a:r>
              <a:rPr lang="cs-CZ" sz="2000" dirty="0" err="1">
                <a:latin typeface="Palatino Linotype" panose="02040502050505030304" pitchFamily="18" charset="0"/>
              </a:rPr>
              <a:t>Iova</a:t>
            </a:r>
            <a:r>
              <a:rPr lang="cs-CZ" sz="2000" dirty="0">
                <a:latin typeface="Palatino Linotype" panose="02040502050505030304" pitchFamily="18" charset="0"/>
              </a:rPr>
              <a:t> a </a:t>
            </a:r>
            <a:r>
              <a:rPr lang="cs-CZ" sz="2000" dirty="0" err="1">
                <a:latin typeface="Palatino Linotype" panose="02040502050505030304" pitchFamily="18" charset="0"/>
              </a:rPr>
              <a:t>Dióny</a:t>
            </a:r>
            <a:r>
              <a:rPr lang="cs-CZ" sz="2000" dirty="0">
                <a:latin typeface="Palatino Linotype" panose="02040502050505030304" pitchFamily="18" charset="0"/>
              </a:rPr>
              <a:t>, jež se sice zasnoubila </a:t>
            </a:r>
            <a:r>
              <a:rPr lang="cs-CZ" sz="2000" dirty="0" err="1">
                <a:latin typeface="Palatino Linotype" panose="02040502050505030304" pitchFamily="18" charset="0"/>
              </a:rPr>
              <a:t>Vulcanovi</a:t>
            </a:r>
            <a:r>
              <a:rPr lang="cs-CZ" sz="2000" dirty="0">
                <a:latin typeface="Palatino Linotype" panose="02040502050505030304" pitchFamily="18" charset="0"/>
              </a:rPr>
              <a:t>, ale z níž a Marta se narodil </a:t>
            </a:r>
            <a:r>
              <a:rPr lang="cs-CZ" sz="2000" dirty="0" err="1">
                <a:latin typeface="Palatino Linotype" panose="02040502050505030304" pitchFamily="18" charset="0"/>
              </a:rPr>
              <a:t>Anterós</a:t>
            </a:r>
            <a:r>
              <a:rPr lang="cs-CZ" sz="2000" dirty="0">
                <a:latin typeface="Palatino Linotype" panose="02040502050505030304" pitchFamily="18" charset="0"/>
              </a:rPr>
              <a:t>, čtvrtá byla počata </a:t>
            </a:r>
            <a:r>
              <a:rPr lang="cs-CZ" sz="2000" dirty="0" err="1">
                <a:latin typeface="Palatino Linotype" panose="02040502050505030304" pitchFamily="18" charset="0"/>
              </a:rPr>
              <a:t>Syrií</a:t>
            </a:r>
            <a:r>
              <a:rPr lang="cs-CZ" sz="2000" dirty="0">
                <a:latin typeface="Palatino Linotype" panose="02040502050505030304" pitchFamily="18" charset="0"/>
              </a:rPr>
              <a:t> a Kyprem; jmenuje se </a:t>
            </a:r>
            <a:r>
              <a:rPr lang="cs-CZ" sz="2000" dirty="0" err="1">
                <a:latin typeface="Palatino Linotype" panose="02040502050505030304" pitchFamily="18" charset="0"/>
              </a:rPr>
              <a:t>Astarté</a:t>
            </a:r>
            <a:r>
              <a:rPr lang="cs-CZ" sz="2000" dirty="0">
                <a:latin typeface="Palatino Linotype" panose="02040502050505030304" pitchFamily="18" charset="0"/>
              </a:rPr>
              <a:t> a zasnoubila se s </a:t>
            </a:r>
            <a:r>
              <a:rPr lang="cs-CZ" sz="2000" dirty="0" err="1">
                <a:latin typeface="Palatino Linotype" panose="02040502050505030304" pitchFamily="18" charset="0"/>
              </a:rPr>
              <a:t>Adónidem</a:t>
            </a:r>
            <a:r>
              <a:rPr lang="cs-CZ" sz="2000" dirty="0">
                <a:latin typeface="Palatino Linotype" panose="02040502050505030304" pitchFamily="18" charset="0"/>
              </a:rPr>
              <a:t>. (</a:t>
            </a:r>
            <a:r>
              <a:rPr lang="cs-CZ" sz="2000" dirty="0" err="1">
                <a:latin typeface="Palatino Linotype" panose="02040502050505030304" pitchFamily="18" charset="0"/>
              </a:rPr>
              <a:t>Překl</a:t>
            </a:r>
            <a:r>
              <a:rPr lang="cs-CZ" sz="2000" dirty="0">
                <a:latin typeface="Palatino Linotype" panose="02040502050505030304" pitchFamily="18" charset="0"/>
              </a:rPr>
              <a:t>. Antonín Kolář)</a:t>
            </a:r>
          </a:p>
          <a:p>
            <a:pPr marL="0" indent="0">
              <a:lnSpc>
                <a:spcPct val="150000"/>
              </a:lnSpc>
              <a:buNone/>
            </a:pPr>
            <a:r>
              <a:rPr lang="cs-CZ" sz="2000" b="1" dirty="0" err="1">
                <a:latin typeface="Palatino Linotype" panose="02040502050505030304" pitchFamily="18" charset="0"/>
              </a:rPr>
              <a:t>Pausaniás</a:t>
            </a:r>
            <a:r>
              <a:rPr lang="cs-CZ" sz="2000" b="1" dirty="0">
                <a:latin typeface="Palatino Linotype" panose="02040502050505030304" pitchFamily="18" charset="0"/>
              </a:rPr>
              <a:t>, Cesta po Řecku, I, 19, 2</a:t>
            </a:r>
          </a:p>
          <a:p>
            <a:pPr marL="457200" lvl="1" indent="0">
              <a:lnSpc>
                <a:spcPct val="150000"/>
              </a:lnSpc>
              <a:buNone/>
            </a:pPr>
            <a:r>
              <a:rPr lang="cs-CZ" sz="2000" dirty="0">
                <a:latin typeface="Palatino Linotype" panose="02040502050505030304" pitchFamily="18" charset="0"/>
              </a:rPr>
              <a:t>O čtvrti zvané Zahrady nevyprávějí Athéňané nic zvláštního, právě tak jako nevykládají nic o chrámu </a:t>
            </a:r>
            <a:r>
              <a:rPr lang="cs-CZ" sz="2000" dirty="0" err="1">
                <a:latin typeface="Palatino Linotype" panose="02040502050505030304" pitchFamily="18" charset="0"/>
              </a:rPr>
              <a:t>Afrodíty</a:t>
            </a:r>
            <a:r>
              <a:rPr lang="cs-CZ" sz="2000" dirty="0">
                <a:latin typeface="Palatino Linotype" panose="02040502050505030304" pitchFamily="18" charset="0"/>
              </a:rPr>
              <a:t>, ba ani ne o soše </a:t>
            </a:r>
            <a:r>
              <a:rPr lang="cs-CZ" sz="2000" dirty="0" err="1">
                <a:latin typeface="Palatino Linotype" panose="02040502050505030304" pitchFamily="18" charset="0"/>
              </a:rPr>
              <a:t>Afrodíty</a:t>
            </a:r>
            <a:r>
              <a:rPr lang="cs-CZ" sz="2000" dirty="0">
                <a:latin typeface="Palatino Linotype" panose="02040502050505030304" pitchFamily="18" charset="0"/>
              </a:rPr>
              <a:t>, která stojí v blízkosti svatyně. Její socha má podobu kvádru jako hermovky, nápis pak hlásá, že je Nebeská </a:t>
            </a:r>
            <a:r>
              <a:rPr lang="cs-CZ" sz="2000" dirty="0" err="1">
                <a:latin typeface="Palatino Linotype" panose="02040502050505030304" pitchFamily="18" charset="0"/>
              </a:rPr>
              <a:t>Afrodíta</a:t>
            </a:r>
            <a:r>
              <a:rPr lang="cs-CZ" sz="2000" dirty="0">
                <a:latin typeface="Palatino Linotype" panose="02040502050505030304" pitchFamily="18" charset="0"/>
              </a:rPr>
              <a:t> (</a:t>
            </a:r>
            <a:r>
              <a:rPr lang="cs-CZ" sz="2000" dirty="0" err="1">
                <a:latin typeface="Palatino Linotype" panose="02040502050505030304" pitchFamily="18" charset="0"/>
              </a:rPr>
              <a:t>Úrania</a:t>
            </a:r>
            <a:r>
              <a:rPr lang="cs-CZ" sz="2000" dirty="0">
                <a:latin typeface="Palatino Linotype" panose="02040502050505030304" pitchFamily="18" charset="0"/>
              </a:rPr>
              <a:t>) nejstarší z bohyň Osudu zvaných </a:t>
            </a:r>
            <a:r>
              <a:rPr lang="cs-CZ" sz="2000" dirty="0" err="1">
                <a:latin typeface="Palatino Linotype" panose="02040502050505030304" pitchFamily="18" charset="0"/>
              </a:rPr>
              <a:t>Moiry</a:t>
            </a:r>
            <a:r>
              <a:rPr lang="cs-CZ" sz="2000" dirty="0">
                <a:latin typeface="Palatino Linotype" panose="02040502050505030304" pitchFamily="18" charset="0"/>
              </a:rPr>
              <a:t>. (</a:t>
            </a:r>
            <a:r>
              <a:rPr lang="cs-CZ" sz="2000" dirty="0" err="1">
                <a:latin typeface="Palatino Linotype" panose="02040502050505030304" pitchFamily="18" charset="0"/>
              </a:rPr>
              <a:t>Překl</a:t>
            </a:r>
            <a:r>
              <a:rPr lang="cs-CZ" sz="2000" dirty="0">
                <a:latin typeface="Palatino Linotype" panose="02040502050505030304" pitchFamily="18" charset="0"/>
              </a:rPr>
              <a:t>. Helena Businská)</a:t>
            </a:r>
          </a:p>
        </p:txBody>
      </p:sp>
    </p:spTree>
    <p:extLst>
      <p:ext uri="{BB962C8B-B14F-4D97-AF65-F5344CB8AC3E}">
        <p14:creationId xmlns:p14="http://schemas.microsoft.com/office/powerpoint/2010/main" val="41770535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err="1">
                <a:latin typeface="Palatino Linotype" panose="02040502050505030304" pitchFamily="18" charset="0"/>
              </a:rPr>
              <a:t>Afrodítin</a:t>
            </a:r>
            <a:r>
              <a:rPr lang="cs-CZ" sz="2400" cap="small" dirty="0">
                <a:latin typeface="Palatino Linotype" panose="02040502050505030304" pitchFamily="18" charset="0"/>
              </a:rPr>
              <a:t> výstup z moře</a:t>
            </a:r>
          </a:p>
        </p:txBody>
      </p:sp>
      <p:sp>
        <p:nvSpPr>
          <p:cNvPr id="3" name="Zástupný symbol pro obsah 2"/>
          <p:cNvSpPr>
            <a:spLocks noGrp="1"/>
          </p:cNvSpPr>
          <p:nvPr>
            <p:ph idx="1"/>
          </p:nvPr>
        </p:nvSpPr>
        <p:spPr>
          <a:xfrm>
            <a:off x="838200" y="1184856"/>
            <a:ext cx="10515600" cy="5043622"/>
          </a:xfrm>
        </p:spPr>
        <p:txBody>
          <a:bodyPr>
            <a:normAutofit/>
          </a:bodyPr>
          <a:lstStyle/>
          <a:p>
            <a:pPr marL="0" indent="0">
              <a:lnSpc>
                <a:spcPct val="150000"/>
              </a:lnSpc>
              <a:buNone/>
            </a:pPr>
            <a:r>
              <a:rPr lang="cs-CZ" sz="2000" b="1" dirty="0" err="1">
                <a:latin typeface="Palatino Linotype" panose="02040502050505030304" pitchFamily="18" charset="0"/>
              </a:rPr>
              <a:t>Anthologia</a:t>
            </a:r>
            <a:r>
              <a:rPr lang="cs-CZ" sz="2000" b="1" dirty="0">
                <a:latin typeface="Palatino Linotype" panose="02040502050505030304" pitchFamily="18" charset="0"/>
              </a:rPr>
              <a:t> </a:t>
            </a:r>
            <a:r>
              <a:rPr lang="cs-CZ" sz="2000" b="1" dirty="0" err="1">
                <a:latin typeface="Palatino Linotype" panose="02040502050505030304" pitchFamily="18" charset="0"/>
              </a:rPr>
              <a:t>Palatina</a:t>
            </a:r>
            <a:r>
              <a:rPr lang="cs-CZ" sz="2000" b="1" dirty="0">
                <a:latin typeface="Palatino Linotype" panose="02040502050505030304" pitchFamily="18" charset="0"/>
              </a:rPr>
              <a:t>, XVI, 178 (</a:t>
            </a:r>
            <a:r>
              <a:rPr lang="cs-CZ" sz="2000" b="1" dirty="0" err="1">
                <a:latin typeface="Palatino Linotype" panose="02040502050505030304" pitchFamily="18" charset="0"/>
              </a:rPr>
              <a:t>Antipatros</a:t>
            </a:r>
            <a:r>
              <a:rPr lang="cs-CZ" sz="2000" b="1" dirty="0">
                <a:latin typeface="Palatino Linotype" panose="02040502050505030304" pitchFamily="18" charset="0"/>
              </a:rPr>
              <a:t> ze </a:t>
            </a:r>
            <a:r>
              <a:rPr lang="cs-CZ" sz="2000" b="1" dirty="0" err="1">
                <a:latin typeface="Palatino Linotype" panose="02040502050505030304" pitchFamily="18" charset="0"/>
              </a:rPr>
              <a:t>Sídónu</a:t>
            </a:r>
            <a:r>
              <a:rPr lang="cs-CZ" sz="2000" b="1" dirty="0">
                <a:latin typeface="Palatino Linotype" panose="02040502050505030304" pitchFamily="18" charset="0"/>
              </a:rPr>
              <a:t>)</a:t>
            </a:r>
          </a:p>
          <a:p>
            <a:pPr marL="457200" lvl="1" indent="0">
              <a:lnSpc>
                <a:spcPct val="150000"/>
              </a:lnSpc>
              <a:buNone/>
            </a:pPr>
            <a:r>
              <a:rPr lang="cs-CZ" sz="2000" dirty="0">
                <a:latin typeface="Palatino Linotype" panose="02040502050505030304" pitchFamily="18" charset="0"/>
              </a:rPr>
              <a:t>Pohlédni na </a:t>
            </a:r>
            <a:r>
              <a:rPr lang="cs-CZ" sz="2000" dirty="0" err="1">
                <a:latin typeface="Palatino Linotype" panose="02040502050505030304" pitchFamily="18" charset="0"/>
              </a:rPr>
              <a:t>Afrodítu</a:t>
            </a:r>
            <a:r>
              <a:rPr lang="cs-CZ" sz="2000" dirty="0">
                <a:latin typeface="Palatino Linotype" panose="02040502050505030304" pitchFamily="18" charset="0"/>
              </a:rPr>
              <a:t>, jak právě vychází nahá</a:t>
            </a:r>
          </a:p>
          <a:p>
            <a:pPr marL="457200" lvl="1" indent="0">
              <a:lnSpc>
                <a:spcPct val="150000"/>
              </a:lnSpc>
              <a:buNone/>
            </a:pPr>
            <a:r>
              <a:rPr lang="cs-CZ" sz="2000" dirty="0">
                <a:latin typeface="Palatino Linotype" panose="02040502050505030304" pitchFamily="18" charset="0"/>
              </a:rPr>
              <a:t>	z mořských mateřských vln – </a:t>
            </a:r>
            <a:r>
              <a:rPr lang="cs-CZ" sz="2000" dirty="0" err="1">
                <a:latin typeface="Palatino Linotype" panose="02040502050505030304" pitchFamily="18" charset="0"/>
              </a:rPr>
              <a:t>Apellův</a:t>
            </a:r>
            <a:r>
              <a:rPr lang="cs-CZ" sz="2000" dirty="0">
                <a:latin typeface="Palatino Linotype" panose="02040502050505030304" pitchFamily="18" charset="0"/>
              </a:rPr>
              <a:t> výtvor to je.</a:t>
            </a:r>
          </a:p>
          <a:p>
            <a:pPr marL="457200" lvl="1" indent="0">
              <a:lnSpc>
                <a:spcPct val="150000"/>
              </a:lnSpc>
              <a:buNone/>
            </a:pPr>
            <a:r>
              <a:rPr lang="cs-CZ" sz="2000" dirty="0">
                <a:latin typeface="Palatino Linotype" panose="02040502050505030304" pitchFamily="18" charset="0"/>
              </a:rPr>
              <a:t>Rukou se dotýká vlasů, jsou mokré a nasáklé dosud,</a:t>
            </a:r>
          </a:p>
          <a:p>
            <a:pPr marL="457200" lvl="1" indent="0">
              <a:lnSpc>
                <a:spcPct val="150000"/>
              </a:lnSpc>
              <a:buNone/>
            </a:pPr>
            <a:r>
              <a:rPr lang="cs-CZ" sz="2000" dirty="0">
                <a:latin typeface="Palatino Linotype" panose="02040502050505030304" pitchFamily="18" charset="0"/>
              </a:rPr>
              <a:t>	tiskne zrosenou kadeř – pěnu z ní vymačkat chce.</a:t>
            </a:r>
          </a:p>
          <a:p>
            <a:pPr marL="457200" lvl="1" indent="0">
              <a:lnSpc>
                <a:spcPct val="150000"/>
              </a:lnSpc>
              <a:buNone/>
            </a:pPr>
            <a:r>
              <a:rPr lang="cs-CZ" sz="2000" dirty="0">
                <a:latin typeface="Palatino Linotype" panose="02040502050505030304" pitchFamily="18" charset="0"/>
              </a:rPr>
              <a:t>Teď musí samotná Héra a s ní i Athéna přiznat:</a:t>
            </a:r>
          </a:p>
          <a:p>
            <a:pPr marL="457200" lvl="1" indent="0">
              <a:lnSpc>
                <a:spcPct val="150000"/>
              </a:lnSpc>
              <a:buNone/>
            </a:pPr>
            <a:r>
              <a:rPr lang="cs-CZ" sz="2000" dirty="0">
                <a:latin typeface="Palatino Linotype" panose="02040502050505030304" pitchFamily="18" charset="0"/>
              </a:rPr>
              <a:t>	„Nikdy už nebudu s tebou o cenu krásy vést spor.“ (</a:t>
            </a:r>
            <a:r>
              <a:rPr lang="cs-CZ" sz="2000" dirty="0" err="1">
                <a:latin typeface="Palatino Linotype" panose="02040502050505030304" pitchFamily="18" charset="0"/>
              </a:rPr>
              <a:t>Překl</a:t>
            </a:r>
            <a:r>
              <a:rPr lang="cs-CZ" sz="2000" dirty="0">
                <a:latin typeface="Palatino Linotype" panose="02040502050505030304" pitchFamily="18" charset="0"/>
              </a:rPr>
              <a:t>. Rudolf Mertlík)</a:t>
            </a:r>
          </a:p>
        </p:txBody>
      </p:sp>
    </p:spTree>
    <p:extLst>
      <p:ext uri="{BB962C8B-B14F-4D97-AF65-F5344CB8AC3E}">
        <p14:creationId xmlns:p14="http://schemas.microsoft.com/office/powerpoint/2010/main" val="4004907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err="1">
                <a:latin typeface="Palatino Linotype" panose="02040502050505030304" pitchFamily="18" charset="0"/>
              </a:rPr>
              <a:t>Shocking</a:t>
            </a:r>
            <a:r>
              <a:rPr lang="cs-CZ" sz="2400" cap="small" dirty="0">
                <a:latin typeface="Palatino Linotype" panose="02040502050505030304" pitchFamily="18" charset="0"/>
              </a:rPr>
              <a:t> Blue – </a:t>
            </a:r>
            <a:r>
              <a:rPr lang="cs-CZ" sz="2400" cap="small" dirty="0" err="1">
                <a:latin typeface="Palatino Linotype" panose="02040502050505030304" pitchFamily="18" charset="0"/>
              </a:rPr>
              <a:t>Venus</a:t>
            </a:r>
            <a:r>
              <a:rPr lang="cs-CZ" sz="2400" cap="small" dirty="0">
                <a:latin typeface="Palatino Linotype" panose="02040502050505030304" pitchFamily="18" charset="0"/>
              </a:rPr>
              <a:t> (1969)</a:t>
            </a:r>
          </a:p>
        </p:txBody>
      </p:sp>
      <p:pic>
        <p:nvPicPr>
          <p:cNvPr id="4" name="GvRMRwdYV9M"/>
          <p:cNvPicPr>
            <a:picLocks noGrp="1" noRot="1" noChangeAspect="1"/>
          </p:cNvPicPr>
          <p:nvPr>
            <p:ph idx="1"/>
            <a:videoFile r:link="rId1"/>
          </p:nvPr>
        </p:nvPicPr>
        <p:blipFill>
          <a:blip r:embed="rId3"/>
          <a:stretch>
            <a:fillRect/>
          </a:stretch>
        </p:blipFill>
        <p:spPr>
          <a:xfrm>
            <a:off x="1524000" y="857250"/>
            <a:ext cx="9144000" cy="5143500"/>
          </a:xfrm>
          <a:prstGeom prst="rect">
            <a:avLst/>
          </a:prstGeom>
        </p:spPr>
      </p:pic>
    </p:spTree>
    <p:extLst>
      <p:ext uri="{BB962C8B-B14F-4D97-AF65-F5344CB8AC3E}">
        <p14:creationId xmlns:p14="http://schemas.microsoft.com/office/powerpoint/2010/main" val="2645144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err="1">
                <a:latin typeface="Palatino Linotype" panose="02040502050505030304" pitchFamily="18" charset="0"/>
              </a:rPr>
              <a:t>Shocking</a:t>
            </a:r>
            <a:r>
              <a:rPr lang="cs-CZ" sz="2400" cap="small" dirty="0">
                <a:latin typeface="Palatino Linotype" panose="02040502050505030304" pitchFamily="18" charset="0"/>
              </a:rPr>
              <a:t> Blue – </a:t>
            </a:r>
            <a:r>
              <a:rPr lang="cs-CZ" sz="2400" cap="small" dirty="0" err="1">
                <a:latin typeface="Palatino Linotype" panose="02040502050505030304" pitchFamily="18" charset="0"/>
              </a:rPr>
              <a:t>Venus</a:t>
            </a:r>
            <a:r>
              <a:rPr lang="cs-CZ" sz="2400" cap="small" dirty="0">
                <a:latin typeface="Palatino Linotype" panose="02040502050505030304" pitchFamily="18" charset="0"/>
              </a:rPr>
              <a:t> (1969)</a:t>
            </a:r>
          </a:p>
        </p:txBody>
      </p:sp>
      <p:sp>
        <p:nvSpPr>
          <p:cNvPr id="3" name="Zástupný symbol pro obsah 2"/>
          <p:cNvSpPr>
            <a:spLocks noGrp="1"/>
          </p:cNvSpPr>
          <p:nvPr>
            <p:ph idx="1"/>
          </p:nvPr>
        </p:nvSpPr>
        <p:spPr>
          <a:xfrm>
            <a:off x="838200" y="1184856"/>
            <a:ext cx="10515600" cy="5043622"/>
          </a:xfrm>
        </p:spPr>
        <p:txBody>
          <a:bodyPr numCol="3">
            <a:normAutofit fontScale="92500" lnSpcReduction="10000"/>
          </a:bodyPr>
          <a:lstStyle/>
          <a:p>
            <a:pPr marL="0" indent="0">
              <a:lnSpc>
                <a:spcPct val="120000"/>
              </a:lnSpc>
              <a:spcBef>
                <a:spcPts val="500"/>
              </a:spcBef>
              <a:buNone/>
            </a:pPr>
            <a:r>
              <a:rPr lang="en-US" sz="2000" dirty="0">
                <a:latin typeface="Palatino Linotype" panose="02040502050505030304" pitchFamily="18" charset="0"/>
              </a:rPr>
              <a:t>A goddess on a mountain top</a:t>
            </a:r>
          </a:p>
          <a:p>
            <a:pPr marL="0" indent="0">
              <a:lnSpc>
                <a:spcPct val="120000"/>
              </a:lnSpc>
              <a:spcBef>
                <a:spcPts val="500"/>
              </a:spcBef>
              <a:buNone/>
            </a:pPr>
            <a:r>
              <a:rPr lang="en-US" sz="2000" dirty="0">
                <a:latin typeface="Palatino Linotype" panose="02040502050505030304" pitchFamily="18" charset="0"/>
              </a:rPr>
              <a:t>was burning like a silver flame,</a:t>
            </a:r>
          </a:p>
          <a:p>
            <a:pPr marL="0" indent="0">
              <a:lnSpc>
                <a:spcPct val="120000"/>
              </a:lnSpc>
              <a:spcBef>
                <a:spcPts val="500"/>
              </a:spcBef>
              <a:buNone/>
            </a:pPr>
            <a:r>
              <a:rPr lang="en-US" sz="2000" dirty="0">
                <a:latin typeface="Palatino Linotype" panose="02040502050505030304" pitchFamily="18" charset="0"/>
              </a:rPr>
              <a:t>the summit of beauty and love,</a:t>
            </a:r>
          </a:p>
          <a:p>
            <a:pPr marL="0" indent="0">
              <a:lnSpc>
                <a:spcPct val="120000"/>
              </a:lnSpc>
              <a:spcBef>
                <a:spcPts val="500"/>
              </a:spcBef>
              <a:buNone/>
            </a:pPr>
            <a:r>
              <a:rPr lang="en-US" sz="2000" dirty="0">
                <a:latin typeface="Palatino Linotype" panose="02040502050505030304" pitchFamily="18" charset="0"/>
              </a:rPr>
              <a:t>and Venus was her name.</a:t>
            </a:r>
          </a:p>
          <a:p>
            <a:pPr marL="0" indent="0">
              <a:lnSpc>
                <a:spcPct val="120000"/>
              </a:lnSpc>
              <a:spcBef>
                <a:spcPts val="500"/>
              </a:spcBef>
              <a:buNone/>
            </a:pPr>
            <a:endParaRPr lang="en-US" sz="2000" dirty="0">
              <a:latin typeface="Palatino Linotype" panose="02040502050505030304" pitchFamily="18" charset="0"/>
            </a:endParaRPr>
          </a:p>
          <a:p>
            <a:pPr marL="0" indent="0">
              <a:lnSpc>
                <a:spcPct val="120000"/>
              </a:lnSpc>
              <a:spcBef>
                <a:spcPts val="500"/>
              </a:spcBef>
              <a:buNone/>
            </a:pPr>
            <a:r>
              <a:rPr lang="en-US" sz="2000" dirty="0">
                <a:latin typeface="Palatino Linotype" panose="02040502050505030304" pitchFamily="18" charset="0"/>
              </a:rPr>
              <a:t>She's got it,</a:t>
            </a:r>
          </a:p>
          <a:p>
            <a:pPr marL="0" indent="0">
              <a:lnSpc>
                <a:spcPct val="120000"/>
              </a:lnSpc>
              <a:spcBef>
                <a:spcPts val="500"/>
              </a:spcBef>
              <a:buNone/>
            </a:pPr>
            <a:r>
              <a:rPr lang="en-US" sz="2000" dirty="0">
                <a:latin typeface="Palatino Linotype" panose="02040502050505030304" pitchFamily="18" charset="0"/>
              </a:rPr>
              <a:t>yeah, baby, she's got it.</a:t>
            </a:r>
          </a:p>
          <a:p>
            <a:pPr marL="0" indent="0">
              <a:lnSpc>
                <a:spcPct val="120000"/>
              </a:lnSpc>
              <a:spcBef>
                <a:spcPts val="500"/>
              </a:spcBef>
              <a:buNone/>
            </a:pPr>
            <a:r>
              <a:rPr lang="en-US" sz="2000" dirty="0">
                <a:latin typeface="Palatino Linotype" panose="02040502050505030304" pitchFamily="18" charset="0"/>
              </a:rPr>
              <a:t>Well, I'm your Venus,</a:t>
            </a:r>
          </a:p>
          <a:p>
            <a:pPr marL="0" indent="0">
              <a:lnSpc>
                <a:spcPct val="120000"/>
              </a:lnSpc>
              <a:spcBef>
                <a:spcPts val="500"/>
              </a:spcBef>
              <a:buNone/>
            </a:pPr>
            <a:r>
              <a:rPr lang="en-US" sz="2000" dirty="0">
                <a:latin typeface="Palatino Linotype" panose="02040502050505030304" pitchFamily="18" charset="0"/>
              </a:rPr>
              <a:t>I'm your fire at your desire.</a:t>
            </a:r>
          </a:p>
          <a:p>
            <a:pPr marL="0" indent="0">
              <a:lnSpc>
                <a:spcPct val="120000"/>
              </a:lnSpc>
              <a:spcBef>
                <a:spcPts val="500"/>
              </a:spcBef>
              <a:buNone/>
            </a:pPr>
            <a:endParaRPr lang="en-US" sz="2000" dirty="0">
              <a:latin typeface="Palatino Linotype" panose="02040502050505030304" pitchFamily="18" charset="0"/>
            </a:endParaRPr>
          </a:p>
          <a:p>
            <a:pPr marL="0" indent="0">
              <a:lnSpc>
                <a:spcPct val="120000"/>
              </a:lnSpc>
              <a:spcBef>
                <a:spcPts val="500"/>
              </a:spcBef>
              <a:buNone/>
            </a:pPr>
            <a:r>
              <a:rPr lang="en-US" sz="2000" dirty="0">
                <a:latin typeface="Palatino Linotype" panose="02040502050505030304" pitchFamily="18" charset="0"/>
              </a:rPr>
              <a:t>Well, I'm your Venus,</a:t>
            </a:r>
          </a:p>
          <a:p>
            <a:pPr marL="0" indent="0">
              <a:lnSpc>
                <a:spcPct val="120000"/>
              </a:lnSpc>
              <a:spcBef>
                <a:spcPts val="500"/>
              </a:spcBef>
              <a:buNone/>
            </a:pPr>
            <a:r>
              <a:rPr lang="en-US" sz="2000" dirty="0">
                <a:latin typeface="Palatino Linotype" panose="02040502050505030304" pitchFamily="18" charset="0"/>
              </a:rPr>
              <a:t>I'm your fire at your desire.</a:t>
            </a:r>
          </a:p>
          <a:p>
            <a:pPr marL="0" indent="0">
              <a:lnSpc>
                <a:spcPct val="120000"/>
              </a:lnSpc>
              <a:spcBef>
                <a:spcPts val="500"/>
              </a:spcBef>
              <a:buNone/>
            </a:pPr>
            <a:endParaRPr lang="en-US" sz="2000" dirty="0">
              <a:latin typeface="Palatino Linotype" panose="02040502050505030304" pitchFamily="18" charset="0"/>
            </a:endParaRPr>
          </a:p>
          <a:p>
            <a:pPr marL="0" indent="0">
              <a:lnSpc>
                <a:spcPct val="120000"/>
              </a:lnSpc>
              <a:spcBef>
                <a:spcPts val="500"/>
              </a:spcBef>
              <a:buNone/>
            </a:pPr>
            <a:r>
              <a:rPr lang="en-US" sz="2000" dirty="0">
                <a:latin typeface="Palatino Linotype" panose="02040502050505030304" pitchFamily="18" charset="0"/>
              </a:rPr>
              <a:t>Her weapon were her crystal eyes</a:t>
            </a:r>
          </a:p>
          <a:p>
            <a:pPr marL="0" indent="0">
              <a:lnSpc>
                <a:spcPct val="120000"/>
              </a:lnSpc>
              <a:spcBef>
                <a:spcPts val="500"/>
              </a:spcBef>
              <a:buNone/>
            </a:pPr>
            <a:r>
              <a:rPr lang="en-US" sz="2000" dirty="0">
                <a:latin typeface="Palatino Linotype" panose="02040502050505030304" pitchFamily="18" charset="0"/>
              </a:rPr>
              <a:t>making </a:t>
            </a:r>
            <a:r>
              <a:rPr lang="en-US" sz="2000" dirty="0" err="1">
                <a:latin typeface="Palatino Linotype" panose="02040502050505030304" pitchFamily="18" charset="0"/>
              </a:rPr>
              <a:t>ev'ry</a:t>
            </a:r>
            <a:r>
              <a:rPr lang="en-US" sz="2000" dirty="0">
                <a:latin typeface="Palatino Linotype" panose="02040502050505030304" pitchFamily="18" charset="0"/>
              </a:rPr>
              <a:t> man mad.</a:t>
            </a:r>
          </a:p>
          <a:p>
            <a:pPr marL="0" indent="0">
              <a:lnSpc>
                <a:spcPct val="120000"/>
              </a:lnSpc>
              <a:spcBef>
                <a:spcPts val="500"/>
              </a:spcBef>
              <a:buNone/>
            </a:pPr>
            <a:r>
              <a:rPr lang="en-US" sz="2000" dirty="0">
                <a:latin typeface="Palatino Linotype" panose="02040502050505030304" pitchFamily="18" charset="0"/>
              </a:rPr>
              <a:t>Black as a dark night she was,</a:t>
            </a:r>
          </a:p>
          <a:p>
            <a:pPr marL="0" indent="0">
              <a:lnSpc>
                <a:spcPct val="120000"/>
              </a:lnSpc>
              <a:spcBef>
                <a:spcPts val="500"/>
              </a:spcBef>
              <a:buNone/>
            </a:pPr>
            <a:r>
              <a:rPr lang="en-US" sz="2000" dirty="0">
                <a:latin typeface="Palatino Linotype" panose="02040502050505030304" pitchFamily="18" charset="0"/>
              </a:rPr>
              <a:t>got what no one else had.</a:t>
            </a:r>
          </a:p>
          <a:p>
            <a:pPr marL="0" indent="0">
              <a:lnSpc>
                <a:spcPct val="120000"/>
              </a:lnSpc>
              <a:spcBef>
                <a:spcPts val="500"/>
              </a:spcBef>
              <a:buNone/>
            </a:pPr>
            <a:endParaRPr lang="en-US" sz="2000" dirty="0">
              <a:latin typeface="Palatino Linotype" panose="02040502050505030304" pitchFamily="18" charset="0"/>
            </a:endParaRPr>
          </a:p>
          <a:p>
            <a:pPr marL="0" indent="0">
              <a:lnSpc>
                <a:spcPct val="120000"/>
              </a:lnSpc>
              <a:spcBef>
                <a:spcPts val="500"/>
              </a:spcBef>
              <a:buNone/>
            </a:pPr>
            <a:r>
              <a:rPr lang="en-US" sz="2000" dirty="0">
                <a:latin typeface="Palatino Linotype" panose="02040502050505030304" pitchFamily="18" charset="0"/>
              </a:rPr>
              <a:t>Wow!</a:t>
            </a:r>
          </a:p>
          <a:p>
            <a:pPr marL="0" indent="0">
              <a:lnSpc>
                <a:spcPct val="120000"/>
              </a:lnSpc>
              <a:spcBef>
                <a:spcPts val="500"/>
              </a:spcBef>
              <a:buNone/>
            </a:pPr>
            <a:endParaRPr lang="en-US" sz="2000" dirty="0">
              <a:latin typeface="Palatino Linotype" panose="02040502050505030304" pitchFamily="18" charset="0"/>
            </a:endParaRPr>
          </a:p>
          <a:p>
            <a:pPr marL="0" indent="0">
              <a:lnSpc>
                <a:spcPct val="120000"/>
              </a:lnSpc>
              <a:spcBef>
                <a:spcPts val="500"/>
              </a:spcBef>
              <a:buNone/>
            </a:pPr>
            <a:r>
              <a:rPr lang="en-US" sz="2000" dirty="0">
                <a:latin typeface="Palatino Linotype" panose="02040502050505030304" pitchFamily="18" charset="0"/>
              </a:rPr>
              <a:t>She's got it,</a:t>
            </a:r>
          </a:p>
          <a:p>
            <a:pPr marL="0" indent="0">
              <a:lnSpc>
                <a:spcPct val="120000"/>
              </a:lnSpc>
              <a:spcBef>
                <a:spcPts val="500"/>
              </a:spcBef>
              <a:buNone/>
            </a:pPr>
            <a:r>
              <a:rPr lang="en-US" sz="2000" dirty="0">
                <a:latin typeface="Palatino Linotype" panose="02040502050505030304" pitchFamily="18" charset="0"/>
              </a:rPr>
              <a:t>yeah, baby, she's got it.</a:t>
            </a:r>
          </a:p>
          <a:p>
            <a:pPr marL="0" indent="0">
              <a:lnSpc>
                <a:spcPct val="120000"/>
              </a:lnSpc>
              <a:spcBef>
                <a:spcPts val="500"/>
              </a:spcBef>
              <a:buNone/>
            </a:pPr>
            <a:r>
              <a:rPr lang="en-US" sz="2000" dirty="0">
                <a:latin typeface="Palatino Linotype" panose="02040502050505030304" pitchFamily="18" charset="0"/>
              </a:rPr>
              <a:t>Well, I'm your Venus,</a:t>
            </a:r>
          </a:p>
          <a:p>
            <a:pPr marL="0" indent="0">
              <a:lnSpc>
                <a:spcPct val="120000"/>
              </a:lnSpc>
              <a:spcBef>
                <a:spcPts val="500"/>
              </a:spcBef>
              <a:buNone/>
            </a:pPr>
            <a:r>
              <a:rPr lang="en-US" sz="2000" dirty="0">
                <a:latin typeface="Palatino Linotype" panose="02040502050505030304" pitchFamily="18" charset="0"/>
              </a:rPr>
              <a:t>I'm your fire at your desire.</a:t>
            </a:r>
          </a:p>
          <a:p>
            <a:pPr marL="0" indent="0">
              <a:lnSpc>
                <a:spcPct val="120000"/>
              </a:lnSpc>
              <a:spcBef>
                <a:spcPts val="500"/>
              </a:spcBef>
              <a:buNone/>
            </a:pPr>
            <a:endParaRPr lang="en-US" sz="2000" dirty="0">
              <a:latin typeface="Palatino Linotype" panose="02040502050505030304" pitchFamily="18" charset="0"/>
            </a:endParaRPr>
          </a:p>
          <a:p>
            <a:pPr marL="0" indent="0">
              <a:lnSpc>
                <a:spcPct val="120000"/>
              </a:lnSpc>
              <a:spcBef>
                <a:spcPts val="500"/>
              </a:spcBef>
              <a:buNone/>
            </a:pPr>
            <a:r>
              <a:rPr lang="en-US" sz="2000" dirty="0">
                <a:latin typeface="Palatino Linotype" panose="02040502050505030304" pitchFamily="18" charset="0"/>
              </a:rPr>
              <a:t>Well, I'm your Venus,</a:t>
            </a:r>
          </a:p>
          <a:p>
            <a:pPr marL="0" indent="0">
              <a:lnSpc>
                <a:spcPct val="120000"/>
              </a:lnSpc>
              <a:spcBef>
                <a:spcPts val="500"/>
              </a:spcBef>
              <a:buNone/>
            </a:pPr>
            <a:r>
              <a:rPr lang="en-US" sz="2000" dirty="0">
                <a:latin typeface="Palatino Linotype" panose="02040502050505030304" pitchFamily="18" charset="0"/>
              </a:rPr>
              <a:t>I'm your fire at your desire.</a:t>
            </a:r>
          </a:p>
          <a:p>
            <a:pPr marL="0" indent="0">
              <a:lnSpc>
                <a:spcPct val="120000"/>
              </a:lnSpc>
              <a:spcBef>
                <a:spcPts val="500"/>
              </a:spcBef>
              <a:buNone/>
            </a:pPr>
            <a:endParaRPr lang="en-US" sz="2000" dirty="0">
              <a:latin typeface="Palatino Linotype" panose="02040502050505030304" pitchFamily="18" charset="0"/>
            </a:endParaRPr>
          </a:p>
          <a:p>
            <a:pPr marL="0" indent="0">
              <a:lnSpc>
                <a:spcPct val="120000"/>
              </a:lnSpc>
              <a:spcBef>
                <a:spcPts val="500"/>
              </a:spcBef>
              <a:buNone/>
            </a:pPr>
            <a:r>
              <a:rPr lang="en-US" sz="2000" dirty="0">
                <a:latin typeface="Palatino Linotype" panose="02040502050505030304" pitchFamily="18" charset="0"/>
              </a:rPr>
              <a:t>Ah-ah-ah-ah-ah-ah-ah!</a:t>
            </a:r>
          </a:p>
          <a:p>
            <a:pPr marL="0" indent="0">
              <a:lnSpc>
                <a:spcPct val="120000"/>
              </a:lnSpc>
              <a:spcBef>
                <a:spcPts val="500"/>
              </a:spcBef>
              <a:buNone/>
            </a:pPr>
            <a:r>
              <a:rPr lang="en-US" sz="2000" dirty="0">
                <a:latin typeface="Palatino Linotype" panose="02040502050505030304" pitchFamily="18" charset="0"/>
              </a:rPr>
              <a:t>Ah-ah-ah-ah-ah-ah-ah!</a:t>
            </a:r>
          </a:p>
          <a:p>
            <a:pPr marL="0" indent="0">
              <a:lnSpc>
                <a:spcPct val="120000"/>
              </a:lnSpc>
              <a:spcBef>
                <a:spcPts val="500"/>
              </a:spcBef>
              <a:buNone/>
            </a:pPr>
            <a:endParaRPr lang="en-US" sz="2000" dirty="0">
              <a:latin typeface="Palatino Linotype" panose="02040502050505030304" pitchFamily="18" charset="0"/>
            </a:endParaRPr>
          </a:p>
          <a:p>
            <a:pPr marL="0" indent="0">
              <a:lnSpc>
                <a:spcPct val="120000"/>
              </a:lnSpc>
              <a:spcBef>
                <a:spcPts val="500"/>
              </a:spcBef>
              <a:buNone/>
            </a:pPr>
            <a:r>
              <a:rPr lang="en-US" sz="2000" dirty="0">
                <a:latin typeface="Palatino Linotype" panose="02040502050505030304" pitchFamily="18" charset="0"/>
              </a:rPr>
              <a:t>She's got it,</a:t>
            </a:r>
          </a:p>
          <a:p>
            <a:pPr marL="0" indent="0">
              <a:lnSpc>
                <a:spcPct val="120000"/>
              </a:lnSpc>
              <a:spcBef>
                <a:spcPts val="500"/>
              </a:spcBef>
              <a:buNone/>
            </a:pPr>
            <a:r>
              <a:rPr lang="en-US" sz="2000" dirty="0">
                <a:latin typeface="Palatino Linotype" panose="02040502050505030304" pitchFamily="18" charset="0"/>
              </a:rPr>
              <a:t>yeah, baby, she's got it.</a:t>
            </a:r>
          </a:p>
          <a:p>
            <a:pPr marL="0" indent="0">
              <a:lnSpc>
                <a:spcPct val="120000"/>
              </a:lnSpc>
              <a:spcBef>
                <a:spcPts val="500"/>
              </a:spcBef>
              <a:buNone/>
            </a:pPr>
            <a:r>
              <a:rPr lang="en-US" sz="2000" dirty="0">
                <a:latin typeface="Palatino Linotype" panose="02040502050505030304" pitchFamily="18" charset="0"/>
              </a:rPr>
              <a:t>Well, I'm your Venus,</a:t>
            </a:r>
          </a:p>
          <a:p>
            <a:pPr marL="0" indent="0">
              <a:lnSpc>
                <a:spcPct val="120000"/>
              </a:lnSpc>
              <a:spcBef>
                <a:spcPts val="500"/>
              </a:spcBef>
              <a:buNone/>
            </a:pPr>
            <a:r>
              <a:rPr lang="en-US" sz="2000" dirty="0">
                <a:latin typeface="Palatino Linotype" panose="02040502050505030304" pitchFamily="18" charset="0"/>
              </a:rPr>
              <a:t>I'm your fire at your desire.</a:t>
            </a:r>
          </a:p>
          <a:p>
            <a:pPr marL="0" indent="0">
              <a:lnSpc>
                <a:spcPct val="120000"/>
              </a:lnSpc>
              <a:spcBef>
                <a:spcPts val="500"/>
              </a:spcBef>
              <a:buNone/>
            </a:pPr>
            <a:endParaRPr lang="en-US" sz="2000" dirty="0">
              <a:latin typeface="Palatino Linotype" panose="02040502050505030304" pitchFamily="18" charset="0"/>
            </a:endParaRPr>
          </a:p>
          <a:p>
            <a:pPr marL="0" indent="0">
              <a:lnSpc>
                <a:spcPct val="120000"/>
              </a:lnSpc>
              <a:spcBef>
                <a:spcPts val="500"/>
              </a:spcBef>
              <a:buNone/>
            </a:pPr>
            <a:r>
              <a:rPr lang="en-US" sz="2000" dirty="0">
                <a:latin typeface="Palatino Linotype" panose="02040502050505030304" pitchFamily="18" charset="0"/>
              </a:rPr>
              <a:t>Well, I'm your Venus,</a:t>
            </a:r>
          </a:p>
          <a:p>
            <a:pPr marL="0" indent="0">
              <a:lnSpc>
                <a:spcPct val="120000"/>
              </a:lnSpc>
              <a:spcBef>
                <a:spcPts val="500"/>
              </a:spcBef>
              <a:buNone/>
            </a:pPr>
            <a:r>
              <a:rPr lang="en-US" sz="2000" dirty="0">
                <a:latin typeface="Palatino Linotype" panose="02040502050505030304" pitchFamily="18" charset="0"/>
              </a:rPr>
              <a:t>I'm your fire at your desire.</a:t>
            </a:r>
          </a:p>
        </p:txBody>
      </p:sp>
    </p:spTree>
    <p:extLst>
      <p:ext uri="{BB962C8B-B14F-4D97-AF65-F5344CB8AC3E}">
        <p14:creationId xmlns:p14="http://schemas.microsoft.com/office/powerpoint/2010/main" val="12250746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en-US" sz="2400" cap="small" dirty="0">
                <a:latin typeface="Palatino Linotype" panose="02040502050505030304" pitchFamily="18" charset="0"/>
              </a:rPr>
              <a:t>Her weapon were her crystal eyes</a:t>
            </a:r>
            <a:endParaRPr lang="cs-CZ" sz="2400" cap="small" dirty="0">
              <a:latin typeface="Palatino Linotype" panose="02040502050505030304" pitchFamily="18" charset="0"/>
            </a:endParaRPr>
          </a:p>
        </p:txBody>
      </p:sp>
      <p:sp>
        <p:nvSpPr>
          <p:cNvPr id="3" name="Zástupný symbol pro obsah 2"/>
          <p:cNvSpPr>
            <a:spLocks noGrp="1"/>
          </p:cNvSpPr>
          <p:nvPr>
            <p:ph idx="1"/>
          </p:nvPr>
        </p:nvSpPr>
        <p:spPr>
          <a:xfrm>
            <a:off x="838200" y="1184856"/>
            <a:ext cx="10515600" cy="5043622"/>
          </a:xfrm>
        </p:spPr>
        <p:txBody>
          <a:bodyPr>
            <a:normAutofit/>
          </a:bodyPr>
          <a:lstStyle/>
          <a:p>
            <a:pPr marL="0" indent="0">
              <a:lnSpc>
                <a:spcPct val="150000"/>
              </a:lnSpc>
              <a:buNone/>
            </a:pPr>
            <a:r>
              <a:rPr lang="cs-CZ" sz="2000" b="1" dirty="0" err="1">
                <a:latin typeface="Palatino Linotype" panose="02040502050505030304" pitchFamily="18" charset="0"/>
              </a:rPr>
              <a:t>Homéros</a:t>
            </a:r>
            <a:r>
              <a:rPr lang="cs-CZ" sz="2000" b="1" dirty="0">
                <a:latin typeface="Palatino Linotype" panose="02040502050505030304" pitchFamily="18" charset="0"/>
              </a:rPr>
              <a:t>, </a:t>
            </a:r>
            <a:r>
              <a:rPr lang="cs-CZ" sz="2000" b="1" dirty="0" err="1">
                <a:latin typeface="Palatino Linotype" panose="02040502050505030304" pitchFamily="18" charset="0"/>
              </a:rPr>
              <a:t>Ílias</a:t>
            </a:r>
            <a:r>
              <a:rPr lang="cs-CZ" sz="2000" b="1" dirty="0">
                <a:latin typeface="Palatino Linotype" panose="02040502050505030304" pitchFamily="18" charset="0"/>
              </a:rPr>
              <a:t>, III, 395-397 </a:t>
            </a:r>
            <a:r>
              <a:rPr lang="cs-CZ" sz="2000" i="1" dirty="0">
                <a:latin typeface="Palatino Linotype" panose="02040502050505030304" pitchFamily="18" charset="0"/>
              </a:rPr>
              <a:t>(</a:t>
            </a:r>
            <a:r>
              <a:rPr lang="cs-CZ" sz="2000" i="1" dirty="0" err="1">
                <a:latin typeface="Palatino Linotype" panose="02040502050505030304" pitchFamily="18" charset="0"/>
              </a:rPr>
              <a:t>Afrodíté</a:t>
            </a:r>
            <a:r>
              <a:rPr lang="cs-CZ" sz="2000" i="1" dirty="0">
                <a:latin typeface="Palatino Linotype" panose="02040502050505030304" pitchFamily="18" charset="0"/>
              </a:rPr>
              <a:t> volá Helenu ke zraněnému Paridovi …)</a:t>
            </a:r>
          </a:p>
          <a:p>
            <a:pPr marL="457200" lvl="1" indent="0">
              <a:lnSpc>
                <a:spcPct val="150000"/>
              </a:lnSpc>
              <a:buNone/>
            </a:pPr>
            <a:r>
              <a:rPr lang="cs-CZ" sz="2000" dirty="0">
                <a:latin typeface="Palatino Linotype" panose="02040502050505030304" pitchFamily="18" charset="0"/>
              </a:rPr>
              <a:t>Tak vece, ihned jí v ňadrech roznítila srdce;</a:t>
            </a:r>
          </a:p>
          <a:p>
            <a:pPr marL="457200" lvl="1" indent="0">
              <a:lnSpc>
                <a:spcPct val="150000"/>
              </a:lnSpc>
              <a:buNone/>
            </a:pPr>
            <a:r>
              <a:rPr lang="cs-CZ" sz="2000" dirty="0">
                <a:latin typeface="Palatino Linotype" panose="02040502050505030304" pitchFamily="18" charset="0"/>
              </a:rPr>
              <a:t>jakmile však božskou překrásnou poznala šíji,</a:t>
            </a:r>
          </a:p>
          <a:p>
            <a:pPr marL="457200" lvl="1" indent="0">
              <a:lnSpc>
                <a:spcPct val="150000"/>
              </a:lnSpc>
              <a:buNone/>
            </a:pPr>
            <a:r>
              <a:rPr lang="cs-CZ" sz="2000" dirty="0">
                <a:latin typeface="Palatino Linotype" panose="02040502050505030304" pitchFamily="18" charset="0"/>
              </a:rPr>
              <a:t>půvabná pak ňadra a zářící oči leskem … (</a:t>
            </a:r>
            <a:r>
              <a:rPr lang="cs-CZ" sz="2000" dirty="0" err="1">
                <a:latin typeface="Palatino Linotype" panose="02040502050505030304" pitchFamily="18" charset="0"/>
              </a:rPr>
              <a:t>Překl</a:t>
            </a:r>
            <a:r>
              <a:rPr lang="cs-CZ" sz="2000" dirty="0">
                <a:latin typeface="Palatino Linotype" panose="02040502050505030304" pitchFamily="18" charset="0"/>
              </a:rPr>
              <a:t>. Antonín Škoda)</a:t>
            </a:r>
          </a:p>
          <a:p>
            <a:pPr marL="0" indent="0">
              <a:lnSpc>
                <a:spcPct val="150000"/>
              </a:lnSpc>
              <a:buNone/>
            </a:pPr>
            <a:r>
              <a:rPr lang="cs-CZ" sz="2000" b="1" dirty="0">
                <a:latin typeface="Palatino Linotype" panose="02040502050505030304" pitchFamily="18" charset="0"/>
              </a:rPr>
              <a:t>Homérské hymny, V, Na </a:t>
            </a:r>
            <a:r>
              <a:rPr lang="cs-CZ" sz="2000" b="1" dirty="0" err="1">
                <a:latin typeface="Palatino Linotype" panose="02040502050505030304" pitchFamily="18" charset="0"/>
              </a:rPr>
              <a:t>Afrodítu</a:t>
            </a:r>
            <a:r>
              <a:rPr lang="cs-CZ" sz="2000" b="1" dirty="0">
                <a:latin typeface="Palatino Linotype" panose="02040502050505030304" pitchFamily="18" charset="0"/>
              </a:rPr>
              <a:t>, 180–182 </a:t>
            </a:r>
            <a:r>
              <a:rPr lang="cs-CZ" sz="2000" i="1" dirty="0">
                <a:latin typeface="Palatino Linotype" panose="02040502050505030304" pitchFamily="18" charset="0"/>
              </a:rPr>
              <a:t>(</a:t>
            </a:r>
            <a:r>
              <a:rPr lang="cs-CZ" sz="2000" i="1" dirty="0" err="1">
                <a:latin typeface="Palatino Linotype" panose="02040502050505030304" pitchFamily="18" charset="0"/>
              </a:rPr>
              <a:t>Afrodíté</a:t>
            </a:r>
            <a:r>
              <a:rPr lang="cs-CZ" sz="2000" i="1" dirty="0">
                <a:latin typeface="Palatino Linotype" panose="02040502050505030304" pitchFamily="18" charset="0"/>
              </a:rPr>
              <a:t> probudila </a:t>
            </a:r>
            <a:r>
              <a:rPr lang="cs-CZ" sz="2000" i="1" dirty="0" err="1">
                <a:latin typeface="Palatino Linotype" panose="02040502050505030304" pitchFamily="18" charset="0"/>
              </a:rPr>
              <a:t>Anchísa</a:t>
            </a:r>
            <a:r>
              <a:rPr lang="cs-CZ" sz="2000" i="1" dirty="0">
                <a:latin typeface="Palatino Linotype" panose="02040502050505030304" pitchFamily="18" charset="0"/>
              </a:rPr>
              <a:t> už jako bohyně …)</a:t>
            </a:r>
          </a:p>
          <a:p>
            <a:pPr marL="457200" lvl="1" indent="0">
              <a:lnSpc>
                <a:spcPct val="150000"/>
              </a:lnSpc>
              <a:buNone/>
            </a:pPr>
            <a:r>
              <a:rPr lang="cs-CZ" sz="2000" dirty="0">
                <a:latin typeface="Palatino Linotype" panose="02040502050505030304" pitchFamily="18" charset="0"/>
              </a:rPr>
              <a:t>Takto řekla a on, hned procitnuv, bystře ji slyšel.</a:t>
            </a:r>
          </a:p>
          <a:p>
            <a:pPr marL="457200" lvl="1" indent="0">
              <a:lnSpc>
                <a:spcPct val="150000"/>
              </a:lnSpc>
              <a:buNone/>
            </a:pPr>
            <a:r>
              <a:rPr lang="cs-CZ" sz="2000" dirty="0" err="1">
                <a:latin typeface="Palatino Linotype" panose="02040502050505030304" pitchFamily="18" charset="0"/>
              </a:rPr>
              <a:t>Afrodítinu</a:t>
            </a:r>
            <a:r>
              <a:rPr lang="cs-CZ" sz="2000" dirty="0">
                <a:latin typeface="Palatino Linotype" panose="02040502050505030304" pitchFamily="18" charset="0"/>
              </a:rPr>
              <a:t> šíji a překrásné zraky jak uzřel,</a:t>
            </a:r>
          </a:p>
          <a:p>
            <a:pPr marL="457200" lvl="1" indent="0">
              <a:lnSpc>
                <a:spcPct val="150000"/>
              </a:lnSpc>
              <a:buNone/>
            </a:pPr>
            <a:r>
              <a:rPr lang="cs-CZ" sz="2000" dirty="0">
                <a:latin typeface="Palatino Linotype" panose="02040502050505030304" pitchFamily="18" charset="0"/>
              </a:rPr>
              <a:t>úžasem </a:t>
            </a:r>
            <a:r>
              <a:rPr lang="cs-CZ" sz="2000" dirty="0" err="1">
                <a:latin typeface="Palatino Linotype" panose="02040502050505030304" pitchFamily="18" charset="0"/>
              </a:rPr>
              <a:t>ztrnul</a:t>
            </a:r>
            <a:r>
              <a:rPr lang="cs-CZ" sz="2000" dirty="0">
                <a:latin typeface="Palatino Linotype" panose="02040502050505030304" pitchFamily="18" charset="0"/>
              </a:rPr>
              <a:t> a stranou hned jinam odvrátil oči. (</a:t>
            </a:r>
            <a:r>
              <a:rPr lang="cs-CZ" sz="2000" dirty="0" err="1">
                <a:latin typeface="Palatino Linotype" panose="02040502050505030304" pitchFamily="18" charset="0"/>
              </a:rPr>
              <a:t>Překl</a:t>
            </a:r>
            <a:r>
              <a:rPr lang="cs-CZ" sz="2000" dirty="0">
                <a:latin typeface="Palatino Linotype" panose="02040502050505030304" pitchFamily="18" charset="0"/>
              </a:rPr>
              <a:t>. Otakar Smrčka)</a:t>
            </a:r>
          </a:p>
        </p:txBody>
      </p:sp>
    </p:spTree>
    <p:extLst>
      <p:ext uri="{BB962C8B-B14F-4D97-AF65-F5344CB8AC3E}">
        <p14:creationId xmlns:p14="http://schemas.microsoft.com/office/powerpoint/2010/main" val="11995418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en-US" sz="2400" cap="small" dirty="0">
                <a:latin typeface="Palatino Linotype" panose="02040502050505030304" pitchFamily="18" charset="0"/>
              </a:rPr>
              <a:t>Her weapon were her crystal eyes</a:t>
            </a:r>
            <a:endParaRPr lang="cs-CZ" sz="2400" cap="small" dirty="0">
              <a:latin typeface="Palatino Linotype" panose="02040502050505030304" pitchFamily="18" charset="0"/>
            </a:endParaRPr>
          </a:p>
        </p:txBody>
      </p:sp>
      <p:sp>
        <p:nvSpPr>
          <p:cNvPr id="3" name="Zástupný symbol pro obsah 2"/>
          <p:cNvSpPr>
            <a:spLocks noGrp="1"/>
          </p:cNvSpPr>
          <p:nvPr>
            <p:ph idx="1"/>
          </p:nvPr>
        </p:nvSpPr>
        <p:spPr>
          <a:xfrm>
            <a:off x="838200" y="1184856"/>
            <a:ext cx="10515600" cy="5043622"/>
          </a:xfrm>
        </p:spPr>
        <p:txBody>
          <a:bodyPr>
            <a:normAutofit/>
          </a:bodyPr>
          <a:lstStyle/>
          <a:p>
            <a:pPr marL="0" indent="0">
              <a:lnSpc>
                <a:spcPct val="150000"/>
              </a:lnSpc>
              <a:buNone/>
            </a:pPr>
            <a:r>
              <a:rPr lang="cs-CZ" sz="2000" b="1" dirty="0">
                <a:latin typeface="Palatino Linotype" panose="02040502050505030304" pitchFamily="18" charset="0"/>
              </a:rPr>
              <a:t>Homérské hymny, VI, Na </a:t>
            </a:r>
            <a:r>
              <a:rPr lang="cs-CZ" sz="2000" b="1" dirty="0" err="1">
                <a:latin typeface="Palatino Linotype" panose="02040502050505030304" pitchFamily="18" charset="0"/>
              </a:rPr>
              <a:t>Afrodítu</a:t>
            </a:r>
            <a:r>
              <a:rPr lang="cs-CZ" sz="2000" b="1" dirty="0">
                <a:latin typeface="Palatino Linotype" panose="02040502050505030304" pitchFamily="18" charset="0"/>
              </a:rPr>
              <a:t>, 19</a:t>
            </a:r>
          </a:p>
          <a:p>
            <a:pPr marL="457200" lvl="1" indent="0">
              <a:lnSpc>
                <a:spcPct val="150000"/>
              </a:lnSpc>
              <a:buNone/>
            </a:pPr>
            <a:r>
              <a:rPr lang="cs-CZ" sz="2000" dirty="0">
                <a:latin typeface="Palatino Linotype" panose="02040502050505030304" pitchFamily="18" charset="0"/>
              </a:rPr>
              <a:t>Bohyně vábivých zraků, ty sladká, buď zdráva a přej mi … (</a:t>
            </a:r>
            <a:r>
              <a:rPr lang="cs-CZ" sz="2000" dirty="0" err="1">
                <a:latin typeface="Palatino Linotype" panose="02040502050505030304" pitchFamily="18" charset="0"/>
              </a:rPr>
              <a:t>Překl</a:t>
            </a:r>
            <a:r>
              <a:rPr lang="cs-CZ" sz="2000" dirty="0">
                <a:latin typeface="Palatino Linotype" panose="02040502050505030304" pitchFamily="18" charset="0"/>
              </a:rPr>
              <a:t>. Otakar Smrčka)</a:t>
            </a:r>
          </a:p>
          <a:p>
            <a:pPr marL="0" indent="0">
              <a:lnSpc>
                <a:spcPct val="150000"/>
              </a:lnSpc>
              <a:buNone/>
            </a:pPr>
            <a:r>
              <a:rPr lang="cs-CZ" sz="2000" b="1" dirty="0">
                <a:latin typeface="Palatino Linotype" panose="02040502050505030304" pitchFamily="18" charset="0"/>
              </a:rPr>
              <a:t>Homérské hymny, V, Na </a:t>
            </a:r>
            <a:r>
              <a:rPr lang="cs-CZ" sz="2000" b="1" dirty="0" err="1">
                <a:latin typeface="Palatino Linotype" panose="02040502050505030304" pitchFamily="18" charset="0"/>
              </a:rPr>
              <a:t>Afrodítu</a:t>
            </a:r>
            <a:r>
              <a:rPr lang="cs-CZ" sz="2000" b="1" dirty="0">
                <a:latin typeface="Palatino Linotype" panose="02040502050505030304" pitchFamily="18" charset="0"/>
              </a:rPr>
              <a:t>, 155–157</a:t>
            </a:r>
          </a:p>
          <a:p>
            <a:pPr marL="457200" lvl="1" indent="0">
              <a:lnSpc>
                <a:spcPct val="150000"/>
              </a:lnSpc>
              <a:buNone/>
            </a:pPr>
            <a:r>
              <a:rPr lang="cs-CZ" sz="2000" dirty="0">
                <a:latin typeface="Palatino Linotype" panose="02040502050505030304" pitchFamily="18" charset="0"/>
              </a:rPr>
              <a:t>Za ruku vzal ji, to vyřknuv, a úsměvná </a:t>
            </a:r>
            <a:r>
              <a:rPr lang="cs-CZ" sz="2000" dirty="0" err="1">
                <a:latin typeface="Palatino Linotype" panose="02040502050505030304" pitchFamily="18" charset="0"/>
              </a:rPr>
              <a:t>Afrodíté</a:t>
            </a:r>
            <a:endParaRPr lang="cs-CZ" sz="2000" dirty="0">
              <a:latin typeface="Palatino Linotype" panose="02040502050505030304" pitchFamily="18" charset="0"/>
            </a:endParaRPr>
          </a:p>
          <a:p>
            <a:pPr marL="457200" lvl="1" indent="0">
              <a:lnSpc>
                <a:spcPct val="150000"/>
              </a:lnSpc>
              <a:buNone/>
            </a:pPr>
            <a:r>
              <a:rPr lang="cs-CZ" sz="2000" dirty="0">
                <a:latin typeface="Palatino Linotype" panose="02040502050505030304" pitchFamily="18" charset="0"/>
              </a:rPr>
              <a:t>odvrátila svou tvář a krásné sklopivši oči,</a:t>
            </a:r>
          </a:p>
          <a:p>
            <a:pPr marL="457200" lvl="1" indent="0">
              <a:lnSpc>
                <a:spcPct val="150000"/>
              </a:lnSpc>
              <a:buNone/>
            </a:pPr>
            <a:r>
              <a:rPr lang="cs-CZ" sz="2000" dirty="0">
                <a:latin typeface="Palatino Linotype" panose="02040502050505030304" pitchFamily="18" charset="0"/>
              </a:rPr>
              <a:t>k úpravnému tam lůžku se nechala vésti … (</a:t>
            </a:r>
            <a:r>
              <a:rPr lang="cs-CZ" sz="2000" dirty="0" err="1">
                <a:latin typeface="Palatino Linotype" panose="02040502050505030304" pitchFamily="18" charset="0"/>
              </a:rPr>
              <a:t>Překl</a:t>
            </a:r>
            <a:r>
              <a:rPr lang="cs-CZ" sz="2000" dirty="0">
                <a:latin typeface="Palatino Linotype" panose="02040502050505030304" pitchFamily="18" charset="0"/>
              </a:rPr>
              <a:t>. Otakar Smrčka)</a:t>
            </a:r>
          </a:p>
          <a:p>
            <a:pPr marL="457200" lvl="1" indent="0">
              <a:lnSpc>
                <a:spcPct val="150000"/>
              </a:lnSpc>
              <a:buNone/>
            </a:pPr>
            <a:endParaRPr lang="cs-CZ" sz="2000" dirty="0">
              <a:latin typeface="Palatino Linotype" panose="02040502050505030304" pitchFamily="18" charset="0"/>
            </a:endParaRPr>
          </a:p>
        </p:txBody>
      </p:sp>
    </p:spTree>
    <p:extLst>
      <p:ext uri="{BB962C8B-B14F-4D97-AF65-F5344CB8AC3E}">
        <p14:creationId xmlns:p14="http://schemas.microsoft.com/office/powerpoint/2010/main" val="966077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a:latin typeface="Palatino Linotype" panose="02040502050505030304" pitchFamily="18" charset="0"/>
              </a:rPr>
              <a:t>Ale nejen …</a:t>
            </a:r>
          </a:p>
        </p:txBody>
      </p:sp>
      <p:sp>
        <p:nvSpPr>
          <p:cNvPr id="3" name="Zástupný symbol pro obsah 2"/>
          <p:cNvSpPr>
            <a:spLocks noGrp="1"/>
          </p:cNvSpPr>
          <p:nvPr>
            <p:ph idx="1"/>
          </p:nvPr>
        </p:nvSpPr>
        <p:spPr>
          <a:xfrm>
            <a:off x="838200" y="1184856"/>
            <a:ext cx="10515600" cy="5043622"/>
          </a:xfrm>
        </p:spPr>
        <p:txBody>
          <a:bodyPr>
            <a:normAutofit fontScale="92500" lnSpcReduction="20000"/>
          </a:bodyPr>
          <a:lstStyle/>
          <a:p>
            <a:pPr marL="0" indent="0">
              <a:lnSpc>
                <a:spcPct val="150000"/>
              </a:lnSpc>
              <a:buNone/>
            </a:pPr>
            <a:r>
              <a:rPr lang="cs-CZ" sz="2000" b="1" dirty="0">
                <a:latin typeface="Palatino Linotype" panose="02040502050505030304" pitchFamily="18" charset="0"/>
              </a:rPr>
              <a:t>Homérské hymny, V, Na </a:t>
            </a:r>
            <a:r>
              <a:rPr lang="cs-CZ" sz="2000" b="1" dirty="0" err="1">
                <a:latin typeface="Palatino Linotype" panose="02040502050505030304" pitchFamily="18" charset="0"/>
              </a:rPr>
              <a:t>Afrodítu</a:t>
            </a:r>
            <a:r>
              <a:rPr lang="cs-CZ" sz="2000" b="1" dirty="0">
                <a:latin typeface="Palatino Linotype" panose="02040502050505030304" pitchFamily="18" charset="0"/>
              </a:rPr>
              <a:t>, 81–90</a:t>
            </a:r>
          </a:p>
          <a:p>
            <a:pPr marL="457200" lvl="1" indent="0">
              <a:lnSpc>
                <a:spcPct val="150000"/>
              </a:lnSpc>
              <a:buNone/>
            </a:pPr>
            <a:r>
              <a:rPr lang="cs-CZ" sz="2000" dirty="0">
                <a:latin typeface="Palatino Linotype" panose="02040502050505030304" pitchFamily="18" charset="0"/>
              </a:rPr>
              <a:t>Stanula </a:t>
            </a:r>
            <a:r>
              <a:rPr lang="cs-CZ" sz="2000" dirty="0" err="1">
                <a:latin typeface="Palatino Linotype" panose="02040502050505030304" pitchFamily="18" charset="0"/>
              </a:rPr>
              <a:t>Afrodíté</a:t>
            </a:r>
            <a:r>
              <a:rPr lang="cs-CZ" sz="2000" dirty="0">
                <a:latin typeface="Palatino Linotype" panose="02040502050505030304" pitchFamily="18" charset="0"/>
              </a:rPr>
              <a:t> tam před ním, Diova dcera,</a:t>
            </a:r>
          </a:p>
          <a:p>
            <a:pPr marL="457200" lvl="1" indent="0">
              <a:lnSpc>
                <a:spcPct val="150000"/>
              </a:lnSpc>
              <a:buNone/>
            </a:pPr>
            <a:r>
              <a:rPr lang="cs-CZ" sz="2000" dirty="0">
                <a:latin typeface="Palatino Linotype" panose="02040502050505030304" pitchFamily="18" charset="0"/>
              </a:rPr>
              <a:t>vysokým vzrůstem a krásou jsouc podobna panenské dívce,</a:t>
            </a:r>
          </a:p>
          <a:p>
            <a:pPr marL="457200" lvl="1" indent="0">
              <a:lnSpc>
                <a:spcPct val="150000"/>
              </a:lnSpc>
              <a:buNone/>
            </a:pPr>
            <a:r>
              <a:rPr lang="cs-CZ" sz="2000" dirty="0">
                <a:latin typeface="Palatino Linotype" panose="02040502050505030304" pitchFamily="18" charset="0"/>
              </a:rPr>
              <a:t>aby se nezalekl, až tak by ji před sebou uzřel.</a:t>
            </a:r>
          </a:p>
          <a:p>
            <a:pPr marL="457200" lvl="1" indent="0">
              <a:lnSpc>
                <a:spcPct val="150000"/>
              </a:lnSpc>
              <a:buNone/>
            </a:pPr>
            <a:r>
              <a:rPr lang="cs-CZ" sz="2000" dirty="0" err="1">
                <a:latin typeface="Palatino Linotype" panose="02040502050505030304" pitchFamily="18" charset="0"/>
              </a:rPr>
              <a:t>Anchísés</a:t>
            </a:r>
            <a:r>
              <a:rPr lang="cs-CZ" sz="2000" dirty="0">
                <a:latin typeface="Palatino Linotype" panose="02040502050505030304" pitchFamily="18" charset="0"/>
              </a:rPr>
              <a:t>, když ji spatřil, svým očím nevěře, žasl</a:t>
            </a:r>
          </a:p>
          <a:p>
            <a:pPr marL="457200" lvl="1" indent="0">
              <a:lnSpc>
                <a:spcPct val="150000"/>
              </a:lnSpc>
              <a:buNone/>
            </a:pPr>
            <a:r>
              <a:rPr lang="cs-CZ" sz="2000" dirty="0">
                <a:latin typeface="Palatino Linotype" panose="02040502050505030304" pitchFamily="18" charset="0"/>
              </a:rPr>
              <a:t>nad jejím vysokým vzrůstem a krásou i nad skvělým rouchem.</a:t>
            </a:r>
          </a:p>
          <a:p>
            <a:pPr marL="457200" lvl="1" indent="0">
              <a:lnSpc>
                <a:spcPct val="150000"/>
              </a:lnSpc>
              <a:buNone/>
            </a:pPr>
            <a:r>
              <a:rPr lang="cs-CZ" sz="2000" dirty="0" err="1">
                <a:latin typeface="Palatino Linotype" panose="02040502050505030304" pitchFamily="18" charset="0"/>
              </a:rPr>
              <a:t>Bylať</a:t>
            </a:r>
            <a:r>
              <a:rPr lang="cs-CZ" sz="2000" dirty="0">
                <a:latin typeface="Palatino Linotype" panose="02040502050505030304" pitchFamily="18" charset="0"/>
              </a:rPr>
              <a:t> oděna v řízu, jež svítila nad záři ohně,</a:t>
            </a:r>
          </a:p>
          <a:p>
            <a:pPr marL="457200" lvl="1" indent="0">
              <a:lnSpc>
                <a:spcPct val="150000"/>
              </a:lnSpc>
              <a:buNone/>
            </a:pPr>
            <a:r>
              <a:rPr lang="cs-CZ" sz="2000" dirty="0">
                <a:latin typeface="Palatino Linotype" panose="02040502050505030304" pitchFamily="18" charset="0"/>
              </a:rPr>
              <a:t>krásnou, zlatem bohatě vyšitou, na něžných prsou</a:t>
            </a:r>
          </a:p>
          <a:p>
            <a:pPr marL="457200" lvl="1" indent="0">
              <a:lnSpc>
                <a:spcPct val="150000"/>
              </a:lnSpc>
              <a:buNone/>
            </a:pPr>
            <a:r>
              <a:rPr lang="cs-CZ" sz="2000" dirty="0">
                <a:latin typeface="Palatino Linotype" panose="02040502050505030304" pitchFamily="18" charset="0"/>
              </a:rPr>
              <a:t>jako měsíční svit se jí třpytila, hotový zázrak;</a:t>
            </a:r>
          </a:p>
          <a:p>
            <a:pPr marL="457200" lvl="1" indent="0">
              <a:lnSpc>
                <a:spcPct val="150000"/>
              </a:lnSpc>
              <a:buNone/>
            </a:pPr>
            <a:r>
              <a:rPr lang="cs-CZ" sz="2000" dirty="0">
                <a:latin typeface="Palatino Linotype" panose="02040502050505030304" pitchFamily="18" charset="0"/>
              </a:rPr>
              <a:t>stočené náramky měla a lesklé přívěsky v uších,</a:t>
            </a:r>
          </a:p>
          <a:p>
            <a:pPr marL="457200" lvl="1" indent="0">
              <a:lnSpc>
                <a:spcPct val="150000"/>
              </a:lnSpc>
              <a:buNone/>
            </a:pPr>
            <a:r>
              <a:rPr lang="cs-CZ" sz="2000" dirty="0">
                <a:latin typeface="Palatino Linotype" panose="02040502050505030304" pitchFamily="18" charset="0"/>
              </a:rPr>
              <a:t>překrásné řetízky pak jí visely na jemné šíji. (</a:t>
            </a:r>
            <a:r>
              <a:rPr lang="cs-CZ" sz="2000" dirty="0" err="1">
                <a:latin typeface="Palatino Linotype" panose="02040502050505030304" pitchFamily="18" charset="0"/>
              </a:rPr>
              <a:t>Překl</a:t>
            </a:r>
            <a:r>
              <a:rPr lang="cs-CZ" sz="2000" dirty="0">
                <a:latin typeface="Palatino Linotype" panose="02040502050505030304" pitchFamily="18" charset="0"/>
              </a:rPr>
              <a:t>. Otakar Smrčka)</a:t>
            </a:r>
          </a:p>
        </p:txBody>
      </p:sp>
    </p:spTree>
    <p:extLst>
      <p:ext uri="{BB962C8B-B14F-4D97-AF65-F5344CB8AC3E}">
        <p14:creationId xmlns:p14="http://schemas.microsoft.com/office/powerpoint/2010/main" val="1953896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err="1">
                <a:latin typeface="Palatino Linotype" panose="02040502050505030304" pitchFamily="18" charset="0"/>
              </a:rPr>
              <a:t>Olympic</a:t>
            </a:r>
            <a:r>
              <a:rPr lang="cs-CZ" sz="2400" cap="small" dirty="0">
                <a:latin typeface="Palatino Linotype" panose="02040502050505030304" pitchFamily="18" charset="0"/>
              </a:rPr>
              <a:t> – Ikarus Blues (1969)</a:t>
            </a:r>
          </a:p>
        </p:txBody>
      </p:sp>
      <p:sp>
        <p:nvSpPr>
          <p:cNvPr id="3" name="Zástupný symbol pro obsah 2"/>
          <p:cNvSpPr>
            <a:spLocks noGrp="1"/>
          </p:cNvSpPr>
          <p:nvPr>
            <p:ph idx="1"/>
          </p:nvPr>
        </p:nvSpPr>
        <p:spPr>
          <a:xfrm>
            <a:off x="838200" y="1184856"/>
            <a:ext cx="10515600" cy="5043622"/>
          </a:xfrm>
        </p:spPr>
        <p:txBody>
          <a:bodyPr numCol="3">
            <a:noAutofit/>
          </a:bodyPr>
          <a:lstStyle/>
          <a:p>
            <a:pPr marL="0" indent="0">
              <a:lnSpc>
                <a:spcPct val="100000"/>
              </a:lnSpc>
              <a:spcBef>
                <a:spcPts val="300"/>
              </a:spcBef>
              <a:buNone/>
            </a:pPr>
            <a:r>
              <a:rPr lang="cs-CZ" sz="1350" dirty="0">
                <a:latin typeface="Palatino Linotype" panose="02040502050505030304" pitchFamily="18" charset="0"/>
              </a:rPr>
              <a:t>Ti </a:t>
            </a:r>
            <a:r>
              <a:rPr lang="cs-CZ" sz="1350" dirty="0" err="1">
                <a:latin typeface="Palatino Linotype" panose="02040502050505030304" pitchFamily="18" charset="0"/>
              </a:rPr>
              <a:t>du</a:t>
            </a:r>
            <a:r>
              <a:rPr lang="cs-CZ" sz="1350" dirty="0">
                <a:latin typeface="Palatino Linotype" panose="02040502050505030304" pitchFamily="18" charset="0"/>
              </a:rPr>
              <a:t> di </a:t>
            </a:r>
            <a:r>
              <a:rPr lang="cs-CZ" sz="1350" dirty="0" err="1">
                <a:latin typeface="Palatino Linotype" panose="02040502050505030304" pitchFamily="18" charset="0"/>
              </a:rPr>
              <a:t>dap</a:t>
            </a:r>
            <a:r>
              <a:rPr lang="cs-CZ" sz="1350" dirty="0">
                <a:latin typeface="Palatino Linotype" panose="02040502050505030304" pitchFamily="18" charset="0"/>
              </a:rPr>
              <a:t> </a:t>
            </a:r>
            <a:r>
              <a:rPr lang="cs-CZ" sz="1350" dirty="0" err="1">
                <a:latin typeface="Palatino Linotype" panose="02040502050505030304" pitchFamily="18" charset="0"/>
              </a:rPr>
              <a:t>dap</a:t>
            </a:r>
            <a:r>
              <a:rPr lang="cs-CZ" sz="1350" dirty="0">
                <a:latin typeface="Palatino Linotype" panose="02040502050505030304" pitchFamily="18" charset="0"/>
              </a:rPr>
              <a:t> ti di </a:t>
            </a:r>
            <a:r>
              <a:rPr lang="cs-CZ" sz="1350" dirty="0" err="1">
                <a:latin typeface="Palatino Linotype" panose="02040502050505030304" pitchFamily="18" charset="0"/>
              </a:rPr>
              <a:t>du</a:t>
            </a:r>
            <a:r>
              <a:rPr lang="cs-CZ" sz="1350" dirty="0">
                <a:latin typeface="Palatino Linotype" panose="02040502050505030304" pitchFamily="18" charset="0"/>
              </a:rPr>
              <a:t> di </a:t>
            </a:r>
            <a:r>
              <a:rPr lang="cs-CZ" sz="1350" dirty="0" err="1">
                <a:latin typeface="Palatino Linotype" panose="02040502050505030304" pitchFamily="18" charset="0"/>
              </a:rPr>
              <a:t>dap</a:t>
            </a:r>
            <a:endParaRPr lang="cs-CZ" sz="1350" dirty="0">
              <a:latin typeface="Palatino Linotype" panose="02040502050505030304" pitchFamily="18" charset="0"/>
            </a:endParaRPr>
          </a:p>
          <a:p>
            <a:pPr marL="0" indent="0">
              <a:lnSpc>
                <a:spcPct val="100000"/>
              </a:lnSpc>
              <a:spcBef>
                <a:spcPts val="300"/>
              </a:spcBef>
              <a:buNone/>
            </a:pPr>
            <a:r>
              <a:rPr lang="cs-CZ" sz="1350" dirty="0">
                <a:latin typeface="Palatino Linotype" panose="02040502050505030304" pitchFamily="18" charset="0"/>
              </a:rPr>
              <a:t>ti </a:t>
            </a:r>
            <a:r>
              <a:rPr lang="cs-CZ" sz="1350" dirty="0" err="1">
                <a:latin typeface="Palatino Linotype" panose="02040502050505030304" pitchFamily="18" charset="0"/>
              </a:rPr>
              <a:t>dip</a:t>
            </a:r>
            <a:r>
              <a:rPr lang="cs-CZ" sz="1350" dirty="0">
                <a:latin typeface="Palatino Linotype" panose="02040502050505030304" pitchFamily="18" charset="0"/>
              </a:rPr>
              <a:t> dup ti </a:t>
            </a:r>
            <a:r>
              <a:rPr lang="cs-CZ" sz="1350" dirty="0" err="1">
                <a:latin typeface="Palatino Linotype" panose="02040502050505030304" pitchFamily="18" charset="0"/>
              </a:rPr>
              <a:t>du</a:t>
            </a:r>
            <a:r>
              <a:rPr lang="cs-CZ" sz="1350" dirty="0">
                <a:latin typeface="Palatino Linotype" panose="02040502050505030304" pitchFamily="18" charset="0"/>
              </a:rPr>
              <a:t> dup </a:t>
            </a:r>
            <a:r>
              <a:rPr lang="cs-CZ" sz="1350" dirty="0" err="1">
                <a:latin typeface="Palatino Linotype" panose="02040502050505030304" pitchFamily="18" charset="0"/>
              </a:rPr>
              <a:t>dap</a:t>
            </a:r>
            <a:endParaRPr lang="cs-CZ" sz="1350" dirty="0">
              <a:latin typeface="Palatino Linotype" panose="02040502050505030304" pitchFamily="18" charset="0"/>
            </a:endParaRPr>
          </a:p>
          <a:p>
            <a:pPr marL="0" indent="0">
              <a:lnSpc>
                <a:spcPct val="100000"/>
              </a:lnSpc>
              <a:spcBef>
                <a:spcPts val="300"/>
              </a:spcBef>
              <a:buNone/>
            </a:pPr>
            <a:r>
              <a:rPr lang="cs-CZ" sz="1350" dirty="0">
                <a:latin typeface="Palatino Linotype" panose="02040502050505030304" pitchFamily="18" charset="0"/>
              </a:rPr>
              <a:t>ti </a:t>
            </a:r>
            <a:r>
              <a:rPr lang="cs-CZ" sz="1350" dirty="0" err="1">
                <a:latin typeface="Palatino Linotype" panose="02040502050505030304" pitchFamily="18" charset="0"/>
              </a:rPr>
              <a:t>du</a:t>
            </a:r>
            <a:r>
              <a:rPr lang="cs-CZ" sz="1350" dirty="0">
                <a:latin typeface="Palatino Linotype" panose="02040502050505030304" pitchFamily="18" charset="0"/>
              </a:rPr>
              <a:t> </a:t>
            </a:r>
            <a:r>
              <a:rPr lang="cs-CZ" sz="1350" dirty="0" err="1">
                <a:latin typeface="Palatino Linotype" panose="02040502050505030304" pitchFamily="18" charset="0"/>
              </a:rPr>
              <a:t>du</a:t>
            </a:r>
            <a:r>
              <a:rPr lang="cs-CZ" sz="1350" dirty="0">
                <a:latin typeface="Palatino Linotype" panose="02040502050505030304" pitchFamily="18" charset="0"/>
              </a:rPr>
              <a:t> </a:t>
            </a:r>
            <a:r>
              <a:rPr lang="cs-CZ" sz="1350" dirty="0" err="1">
                <a:latin typeface="Palatino Linotype" panose="02040502050505030304" pitchFamily="18" charset="0"/>
              </a:rPr>
              <a:t>dap</a:t>
            </a:r>
            <a:r>
              <a:rPr lang="cs-CZ" sz="1350" dirty="0">
                <a:latin typeface="Palatino Linotype" panose="02040502050505030304" pitchFamily="18" charset="0"/>
              </a:rPr>
              <a:t> </a:t>
            </a:r>
            <a:r>
              <a:rPr lang="cs-CZ" sz="1350" dirty="0" err="1">
                <a:latin typeface="Palatino Linotype" panose="02040502050505030304" pitchFamily="18" charset="0"/>
              </a:rPr>
              <a:t>dap</a:t>
            </a:r>
            <a:r>
              <a:rPr lang="cs-CZ" sz="1350" dirty="0">
                <a:latin typeface="Palatino Linotype" panose="02040502050505030304" pitchFamily="18" charset="0"/>
              </a:rPr>
              <a:t> ta di </a:t>
            </a:r>
            <a:r>
              <a:rPr lang="cs-CZ" sz="1350" dirty="0" err="1">
                <a:latin typeface="Palatino Linotype" panose="02040502050505030304" pitchFamily="18" charset="0"/>
              </a:rPr>
              <a:t>du</a:t>
            </a:r>
            <a:r>
              <a:rPr lang="cs-CZ" sz="1350" dirty="0">
                <a:latin typeface="Palatino Linotype" panose="02040502050505030304" pitchFamily="18" charset="0"/>
              </a:rPr>
              <a:t> </a:t>
            </a:r>
            <a:r>
              <a:rPr lang="cs-CZ" sz="1350" dirty="0" err="1">
                <a:latin typeface="Palatino Linotype" panose="02040502050505030304" pitchFamily="18" charset="0"/>
              </a:rPr>
              <a:t>du</a:t>
            </a:r>
            <a:r>
              <a:rPr lang="cs-CZ" sz="1350" dirty="0">
                <a:latin typeface="Palatino Linotype" panose="02040502050505030304" pitchFamily="18" charset="0"/>
              </a:rPr>
              <a:t> </a:t>
            </a:r>
            <a:r>
              <a:rPr lang="cs-CZ" sz="1350" dirty="0" err="1">
                <a:latin typeface="Palatino Linotype" panose="02040502050505030304" pitchFamily="18" charset="0"/>
              </a:rPr>
              <a:t>dap</a:t>
            </a:r>
            <a:endParaRPr lang="cs-CZ" sz="1350" dirty="0">
              <a:latin typeface="Palatino Linotype" panose="02040502050505030304" pitchFamily="18" charset="0"/>
            </a:endParaRPr>
          </a:p>
          <a:p>
            <a:pPr marL="0" indent="0">
              <a:lnSpc>
                <a:spcPct val="100000"/>
              </a:lnSpc>
              <a:spcBef>
                <a:spcPts val="300"/>
              </a:spcBef>
              <a:buNone/>
            </a:pPr>
            <a:r>
              <a:rPr lang="cs-CZ" sz="1350" dirty="0">
                <a:latin typeface="Palatino Linotype" panose="02040502050505030304" pitchFamily="18" charset="0"/>
              </a:rPr>
              <a:t>ta </a:t>
            </a:r>
            <a:r>
              <a:rPr lang="cs-CZ" sz="1350" dirty="0" err="1">
                <a:latin typeface="Palatino Linotype" panose="02040502050505030304" pitchFamily="18" charset="0"/>
              </a:rPr>
              <a:t>dip</a:t>
            </a:r>
            <a:r>
              <a:rPr lang="cs-CZ" sz="1350" dirty="0">
                <a:latin typeface="Palatino Linotype" panose="02040502050505030304" pitchFamily="18" charset="0"/>
              </a:rPr>
              <a:t> dup ti </a:t>
            </a:r>
            <a:r>
              <a:rPr lang="cs-CZ" sz="1350" dirty="0" err="1">
                <a:latin typeface="Palatino Linotype" panose="02040502050505030304" pitchFamily="18" charset="0"/>
              </a:rPr>
              <a:t>dip</a:t>
            </a:r>
            <a:r>
              <a:rPr lang="cs-CZ" sz="1350" dirty="0">
                <a:latin typeface="Palatino Linotype" panose="02040502050505030304" pitchFamily="18" charset="0"/>
              </a:rPr>
              <a:t> </a:t>
            </a:r>
            <a:r>
              <a:rPr lang="cs-CZ" sz="1350" dirty="0" err="1">
                <a:latin typeface="Palatino Linotype" panose="02040502050505030304" pitchFamily="18" charset="0"/>
              </a:rPr>
              <a:t>dap</a:t>
            </a:r>
            <a:r>
              <a:rPr lang="cs-CZ" sz="1350" dirty="0">
                <a:latin typeface="Palatino Linotype" panose="02040502050505030304" pitchFamily="18" charset="0"/>
              </a:rPr>
              <a:t>.</a:t>
            </a:r>
          </a:p>
          <a:p>
            <a:pPr marL="0" indent="0">
              <a:lnSpc>
                <a:spcPct val="100000"/>
              </a:lnSpc>
              <a:spcBef>
                <a:spcPts val="300"/>
              </a:spcBef>
              <a:buNone/>
            </a:pPr>
            <a:endParaRPr lang="cs-CZ" sz="1350" dirty="0">
              <a:latin typeface="Palatino Linotype" panose="02040502050505030304" pitchFamily="18" charset="0"/>
            </a:endParaRPr>
          </a:p>
          <a:p>
            <a:pPr marL="0" indent="0">
              <a:lnSpc>
                <a:spcPct val="100000"/>
              </a:lnSpc>
              <a:spcBef>
                <a:spcPts val="300"/>
              </a:spcBef>
              <a:buNone/>
            </a:pPr>
            <a:r>
              <a:rPr lang="cs-CZ" sz="1350" dirty="0">
                <a:latin typeface="Palatino Linotype" panose="02040502050505030304" pitchFamily="18" charset="0"/>
              </a:rPr>
              <a:t>Křídel pár to je ten krásný dar,</a:t>
            </a:r>
          </a:p>
          <a:p>
            <a:pPr marL="0" indent="0">
              <a:lnSpc>
                <a:spcPct val="100000"/>
              </a:lnSpc>
              <a:spcBef>
                <a:spcPts val="300"/>
              </a:spcBef>
              <a:buNone/>
            </a:pPr>
            <a:r>
              <a:rPr lang="cs-CZ" sz="1350" dirty="0">
                <a:latin typeface="Palatino Linotype" panose="02040502050505030304" pitchFamily="18" charset="0"/>
              </a:rPr>
              <a:t>který zapomněl nám dát Pán.</a:t>
            </a:r>
          </a:p>
          <a:p>
            <a:pPr marL="0" indent="0">
              <a:lnSpc>
                <a:spcPct val="100000"/>
              </a:lnSpc>
              <a:spcBef>
                <a:spcPts val="300"/>
              </a:spcBef>
              <a:buNone/>
            </a:pPr>
            <a:r>
              <a:rPr lang="cs-CZ" sz="1350" dirty="0">
                <a:latin typeface="Palatino Linotype" panose="02040502050505030304" pitchFamily="18" charset="0"/>
              </a:rPr>
              <a:t>Tobě ho dal, a jak už to bývá,</a:t>
            </a:r>
          </a:p>
          <a:p>
            <a:pPr marL="0" indent="0">
              <a:lnSpc>
                <a:spcPct val="100000"/>
              </a:lnSpc>
              <a:spcBef>
                <a:spcPts val="300"/>
              </a:spcBef>
              <a:buNone/>
            </a:pPr>
            <a:r>
              <a:rPr lang="cs-CZ" sz="1350" dirty="0" err="1">
                <a:latin typeface="Palatino Linotype" panose="02040502050505030304" pitchFamily="18" charset="0"/>
              </a:rPr>
              <a:t>nemohl's</a:t>
            </a:r>
            <a:r>
              <a:rPr lang="cs-CZ" sz="1350" dirty="0">
                <a:latin typeface="Palatino Linotype" panose="02040502050505030304" pitchFamily="18" charset="0"/>
              </a:rPr>
              <a:t> ho unést sám.</a:t>
            </a:r>
          </a:p>
          <a:p>
            <a:pPr marL="0" indent="0">
              <a:lnSpc>
                <a:spcPct val="100000"/>
              </a:lnSpc>
              <a:spcBef>
                <a:spcPts val="300"/>
              </a:spcBef>
              <a:buNone/>
            </a:pPr>
            <a:r>
              <a:rPr lang="cs-CZ" sz="1350" dirty="0">
                <a:latin typeface="Palatino Linotype" panose="02040502050505030304" pitchFamily="18" charset="0"/>
              </a:rPr>
              <a:t>Jméno tvé zná dnes každý z lidí:</a:t>
            </a:r>
          </a:p>
          <a:p>
            <a:pPr marL="0" indent="0">
              <a:lnSpc>
                <a:spcPct val="100000"/>
              </a:lnSpc>
              <a:spcBef>
                <a:spcPts val="300"/>
              </a:spcBef>
              <a:buNone/>
            </a:pPr>
            <a:r>
              <a:rPr lang="cs-CZ" sz="1350" dirty="0">
                <a:latin typeface="Palatino Linotype" panose="02040502050505030304" pitchFamily="18" charset="0"/>
              </a:rPr>
              <a:t>Ikarus, který k slunci </a:t>
            </a:r>
            <a:r>
              <a:rPr lang="cs-CZ" sz="1350" dirty="0" err="1">
                <a:latin typeface="Palatino Linotype" panose="02040502050505030304" pitchFamily="18" charset="0"/>
              </a:rPr>
              <a:t>vzlét</a:t>
            </a:r>
            <a:r>
              <a:rPr lang="cs-CZ" sz="1350" dirty="0">
                <a:latin typeface="Palatino Linotype" panose="02040502050505030304" pitchFamily="18" charset="0"/>
              </a:rPr>
              <a:t>.</a:t>
            </a:r>
          </a:p>
          <a:p>
            <a:pPr marL="0" indent="0">
              <a:lnSpc>
                <a:spcPct val="100000"/>
              </a:lnSpc>
              <a:spcBef>
                <a:spcPts val="300"/>
              </a:spcBef>
              <a:buNone/>
            </a:pPr>
            <a:r>
              <a:rPr lang="cs-CZ" sz="1350" dirty="0">
                <a:latin typeface="Palatino Linotype" panose="02040502050505030304" pitchFamily="18" charset="0"/>
              </a:rPr>
              <a:t>Ó příteli můj, už je to dávno,</a:t>
            </a:r>
          </a:p>
          <a:p>
            <a:pPr marL="0" indent="0">
              <a:lnSpc>
                <a:spcPct val="100000"/>
              </a:lnSpc>
              <a:spcBef>
                <a:spcPts val="300"/>
              </a:spcBef>
              <a:buNone/>
            </a:pPr>
            <a:r>
              <a:rPr lang="cs-CZ" sz="1350" dirty="0">
                <a:latin typeface="Palatino Linotype" panose="02040502050505030304" pitchFamily="18" charset="0"/>
              </a:rPr>
              <a:t>už je to pěkná řádka let.</a:t>
            </a:r>
          </a:p>
          <a:p>
            <a:pPr marL="0" indent="0">
              <a:lnSpc>
                <a:spcPct val="100000"/>
              </a:lnSpc>
              <a:spcBef>
                <a:spcPts val="300"/>
              </a:spcBef>
              <a:buNone/>
            </a:pPr>
            <a:endParaRPr lang="cs-CZ" sz="1350" dirty="0">
              <a:latin typeface="Palatino Linotype" panose="02040502050505030304" pitchFamily="18" charset="0"/>
            </a:endParaRPr>
          </a:p>
          <a:p>
            <a:pPr marL="0" indent="0">
              <a:lnSpc>
                <a:spcPct val="100000"/>
              </a:lnSpc>
              <a:spcBef>
                <a:spcPts val="300"/>
              </a:spcBef>
              <a:buNone/>
            </a:pPr>
            <a:r>
              <a:rPr lang="cs-CZ" sz="1350" dirty="0">
                <a:latin typeface="Palatino Linotype" panose="02040502050505030304" pitchFamily="18" charset="0"/>
              </a:rPr>
              <a:t>Touhu tvou má, každý ji nosí</a:t>
            </a:r>
          </a:p>
          <a:p>
            <a:pPr marL="0" indent="0">
              <a:lnSpc>
                <a:spcPct val="100000"/>
              </a:lnSpc>
              <a:spcBef>
                <a:spcPts val="300"/>
              </a:spcBef>
              <a:buNone/>
            </a:pPr>
            <a:r>
              <a:rPr lang="cs-CZ" sz="1350" dirty="0">
                <a:latin typeface="Palatino Linotype" panose="02040502050505030304" pitchFamily="18" charset="0"/>
              </a:rPr>
              <a:t>a každý se s ní narodil.</a:t>
            </a:r>
          </a:p>
          <a:p>
            <a:pPr marL="0" indent="0">
              <a:lnSpc>
                <a:spcPct val="100000"/>
              </a:lnSpc>
              <a:spcBef>
                <a:spcPts val="300"/>
              </a:spcBef>
              <a:buNone/>
            </a:pPr>
            <a:r>
              <a:rPr lang="cs-CZ" sz="1350" dirty="0">
                <a:latin typeface="Palatino Linotype" panose="02040502050505030304" pitchFamily="18" charset="0"/>
              </a:rPr>
              <a:t>Jó, za první pád, když jsme ještě malí bosí,</a:t>
            </a:r>
          </a:p>
          <a:p>
            <a:pPr marL="0" indent="0">
              <a:lnSpc>
                <a:spcPct val="100000"/>
              </a:lnSpc>
              <a:spcBef>
                <a:spcPts val="300"/>
              </a:spcBef>
              <a:buNone/>
            </a:pPr>
            <a:r>
              <a:rPr lang="cs-CZ" sz="1350" dirty="0">
                <a:latin typeface="Palatino Linotype" panose="02040502050505030304" pitchFamily="18" charset="0"/>
              </a:rPr>
              <a:t>tak dostaneme hned svůj díl.</a:t>
            </a:r>
          </a:p>
          <a:p>
            <a:pPr marL="0" indent="0">
              <a:lnSpc>
                <a:spcPct val="100000"/>
              </a:lnSpc>
              <a:spcBef>
                <a:spcPts val="300"/>
              </a:spcBef>
              <a:buNone/>
            </a:pPr>
            <a:r>
              <a:rPr lang="cs-CZ" sz="1350" dirty="0">
                <a:latin typeface="Palatino Linotype" panose="02040502050505030304" pitchFamily="18" charset="0"/>
              </a:rPr>
              <a:t>A potom už pouze své pírečko k pírku</a:t>
            </a:r>
          </a:p>
          <a:p>
            <a:pPr marL="0" indent="0">
              <a:lnSpc>
                <a:spcPct val="100000"/>
              </a:lnSpc>
              <a:spcBef>
                <a:spcPts val="300"/>
              </a:spcBef>
              <a:buNone/>
            </a:pPr>
            <a:r>
              <a:rPr lang="cs-CZ" sz="1350" dirty="0">
                <a:latin typeface="Palatino Linotype" panose="02040502050505030304" pitchFamily="18" charset="0"/>
              </a:rPr>
              <a:t>my lepíme celý život svůj,</a:t>
            </a:r>
          </a:p>
          <a:p>
            <a:pPr marL="0" indent="0">
              <a:lnSpc>
                <a:spcPct val="100000"/>
              </a:lnSpc>
              <a:spcBef>
                <a:spcPts val="300"/>
              </a:spcBef>
              <a:buNone/>
            </a:pPr>
            <a:r>
              <a:rPr lang="cs-CZ" sz="1350" dirty="0">
                <a:latin typeface="Palatino Linotype" panose="02040502050505030304" pitchFamily="18" charset="0"/>
              </a:rPr>
              <a:t>voskem ze svícnů na oltáři bohů.</a:t>
            </a:r>
          </a:p>
          <a:p>
            <a:pPr marL="0" indent="0">
              <a:lnSpc>
                <a:spcPct val="100000"/>
              </a:lnSpc>
              <a:spcBef>
                <a:spcPts val="300"/>
              </a:spcBef>
              <a:buNone/>
            </a:pPr>
            <a:r>
              <a:rPr lang="cs-CZ" sz="1350" dirty="0">
                <a:latin typeface="Palatino Linotype" panose="02040502050505030304" pitchFamily="18" charset="0"/>
              </a:rPr>
              <a:t>Ó Ikare, při nás teď stůj.</a:t>
            </a:r>
          </a:p>
          <a:p>
            <a:pPr marL="0" indent="0">
              <a:lnSpc>
                <a:spcPct val="100000"/>
              </a:lnSpc>
              <a:spcBef>
                <a:spcPts val="300"/>
              </a:spcBef>
              <a:buNone/>
            </a:pPr>
            <a:endParaRPr lang="cs-CZ" sz="1350" dirty="0">
              <a:latin typeface="Palatino Linotype" panose="02040502050505030304" pitchFamily="18" charset="0"/>
            </a:endParaRPr>
          </a:p>
          <a:p>
            <a:pPr marL="0" indent="0">
              <a:lnSpc>
                <a:spcPct val="100000"/>
              </a:lnSpc>
              <a:spcBef>
                <a:spcPts val="300"/>
              </a:spcBef>
              <a:buNone/>
            </a:pPr>
            <a:r>
              <a:rPr lang="cs-CZ" sz="1350" dirty="0">
                <a:latin typeface="Palatino Linotype" panose="02040502050505030304" pitchFamily="18" charset="0"/>
              </a:rPr>
              <a:t>Znáš dobře ten dlouhý pád</a:t>
            </a:r>
          </a:p>
          <a:p>
            <a:pPr marL="0" indent="0">
              <a:lnSpc>
                <a:spcPct val="100000"/>
              </a:lnSpc>
              <a:spcBef>
                <a:spcPts val="300"/>
              </a:spcBef>
              <a:buNone/>
            </a:pPr>
            <a:r>
              <a:rPr lang="cs-CZ" sz="1350" dirty="0">
                <a:latin typeface="Palatino Linotype" panose="02040502050505030304" pitchFamily="18" charset="0"/>
              </a:rPr>
              <a:t>ze slunce temnou nocí.</a:t>
            </a:r>
          </a:p>
          <a:p>
            <a:pPr marL="0" indent="0">
              <a:lnSpc>
                <a:spcPct val="100000"/>
              </a:lnSpc>
              <a:spcBef>
                <a:spcPts val="300"/>
              </a:spcBef>
              <a:buNone/>
            </a:pPr>
            <a:r>
              <a:rPr lang="cs-CZ" sz="1350" dirty="0">
                <a:latin typeface="Palatino Linotype" panose="02040502050505030304" pitchFamily="18" charset="0"/>
              </a:rPr>
              <a:t>Znáš bohy mocný, moc jedí a nesní,</a:t>
            </a:r>
          </a:p>
          <a:p>
            <a:pPr marL="0" indent="0">
              <a:lnSpc>
                <a:spcPct val="100000"/>
              </a:lnSpc>
              <a:spcBef>
                <a:spcPts val="300"/>
              </a:spcBef>
              <a:buNone/>
            </a:pPr>
            <a:r>
              <a:rPr lang="cs-CZ" sz="1350" dirty="0">
                <a:latin typeface="Palatino Linotype" panose="02040502050505030304" pitchFamily="18" charset="0"/>
              </a:rPr>
              <a:t>jsou nemocní svojí mocí.</a:t>
            </a:r>
          </a:p>
          <a:p>
            <a:pPr marL="0" indent="0">
              <a:lnSpc>
                <a:spcPct val="100000"/>
              </a:lnSpc>
              <a:spcBef>
                <a:spcPts val="300"/>
              </a:spcBef>
              <a:buNone/>
            </a:pPr>
            <a:r>
              <a:rPr lang="cs-CZ" sz="1350" dirty="0">
                <a:latin typeface="Palatino Linotype" panose="02040502050505030304" pitchFamily="18" charset="0"/>
              </a:rPr>
              <a:t>Slunce ti křídla rozpouští</a:t>
            </a:r>
          </a:p>
          <a:p>
            <a:pPr marL="0" indent="0">
              <a:lnSpc>
                <a:spcPct val="100000"/>
              </a:lnSpc>
              <a:spcBef>
                <a:spcPts val="300"/>
              </a:spcBef>
              <a:buNone/>
            </a:pPr>
            <a:r>
              <a:rPr lang="cs-CZ" sz="1350" dirty="0">
                <a:latin typeface="Palatino Linotype" panose="02040502050505030304" pitchFamily="18" charset="0"/>
              </a:rPr>
              <a:t>a dole tě moře čeká.</a:t>
            </a:r>
          </a:p>
          <a:p>
            <a:pPr marL="0" indent="0">
              <a:lnSpc>
                <a:spcPct val="100000"/>
              </a:lnSpc>
              <a:spcBef>
                <a:spcPts val="300"/>
              </a:spcBef>
              <a:buNone/>
            </a:pPr>
            <a:r>
              <a:rPr lang="cs-CZ" sz="1350" dirty="0">
                <a:latin typeface="Palatino Linotype" panose="02040502050505030304" pitchFamily="18" charset="0"/>
              </a:rPr>
              <a:t>Tvůj pád ještě dneska neskončil</a:t>
            </a:r>
          </a:p>
          <a:p>
            <a:pPr marL="0" indent="0">
              <a:lnSpc>
                <a:spcPct val="100000"/>
              </a:lnSpc>
              <a:spcBef>
                <a:spcPts val="300"/>
              </a:spcBef>
              <a:buNone/>
            </a:pPr>
            <a:r>
              <a:rPr lang="cs-CZ" sz="1350" dirty="0">
                <a:latin typeface="Palatino Linotype" panose="02040502050505030304" pitchFamily="18" charset="0"/>
              </a:rPr>
              <a:t>a to mě právě leká.</a:t>
            </a:r>
          </a:p>
          <a:p>
            <a:pPr marL="0" indent="0">
              <a:lnSpc>
                <a:spcPct val="100000"/>
              </a:lnSpc>
              <a:spcBef>
                <a:spcPts val="300"/>
              </a:spcBef>
              <a:buNone/>
            </a:pPr>
            <a:endParaRPr lang="cs-CZ" sz="1350" dirty="0">
              <a:latin typeface="Palatino Linotype" panose="02040502050505030304" pitchFamily="18" charset="0"/>
            </a:endParaRPr>
          </a:p>
          <a:p>
            <a:pPr marL="0" indent="0">
              <a:lnSpc>
                <a:spcPct val="100000"/>
              </a:lnSpc>
              <a:spcBef>
                <a:spcPts val="300"/>
              </a:spcBef>
              <a:buNone/>
            </a:pPr>
            <a:r>
              <a:rPr lang="cs-CZ" sz="1350" dirty="0">
                <a:latin typeface="Palatino Linotype" panose="02040502050505030304" pitchFamily="18" charset="0"/>
              </a:rPr>
              <a:t>Jednou snad se moře uklidní</a:t>
            </a:r>
          </a:p>
          <a:p>
            <a:pPr marL="0" indent="0">
              <a:lnSpc>
                <a:spcPct val="100000"/>
              </a:lnSpc>
              <a:spcBef>
                <a:spcPts val="300"/>
              </a:spcBef>
              <a:buNone/>
            </a:pPr>
            <a:r>
              <a:rPr lang="cs-CZ" sz="1350" dirty="0">
                <a:latin typeface="Palatino Linotype" panose="02040502050505030304" pitchFamily="18" charset="0"/>
              </a:rPr>
              <a:t>a vlny pírka na břeh vynesou</a:t>
            </a:r>
          </a:p>
          <a:p>
            <a:pPr marL="0" indent="0">
              <a:lnSpc>
                <a:spcPct val="100000"/>
              </a:lnSpc>
              <a:spcBef>
                <a:spcPts val="300"/>
              </a:spcBef>
              <a:buNone/>
            </a:pPr>
            <a:r>
              <a:rPr lang="cs-CZ" sz="1350" dirty="0">
                <a:latin typeface="Palatino Linotype" panose="02040502050505030304" pitchFamily="18" charset="0"/>
              </a:rPr>
              <a:t>a dětí houf je vezme do dlaní</a:t>
            </a:r>
          </a:p>
          <a:p>
            <a:pPr marL="0" indent="0">
              <a:lnSpc>
                <a:spcPct val="100000"/>
              </a:lnSpc>
              <a:spcBef>
                <a:spcPts val="300"/>
              </a:spcBef>
              <a:buNone/>
            </a:pPr>
            <a:r>
              <a:rPr lang="cs-CZ" sz="1350" dirty="0">
                <a:latin typeface="Palatino Linotype" panose="02040502050505030304" pitchFamily="18" charset="0"/>
              </a:rPr>
              <a:t>A domů si je ponesou.</a:t>
            </a:r>
          </a:p>
          <a:p>
            <a:pPr marL="0" indent="0">
              <a:lnSpc>
                <a:spcPct val="100000"/>
              </a:lnSpc>
              <a:spcBef>
                <a:spcPts val="300"/>
              </a:spcBef>
              <a:buNone/>
            </a:pPr>
            <a:r>
              <a:rPr lang="cs-CZ" sz="1350" dirty="0">
                <a:latin typeface="Palatino Linotype" panose="02040502050505030304" pitchFamily="18" charset="0"/>
              </a:rPr>
              <a:t>Až potkáš to dítě, pak pamatuj,</a:t>
            </a:r>
          </a:p>
          <a:p>
            <a:pPr marL="0" indent="0">
              <a:lnSpc>
                <a:spcPct val="100000"/>
              </a:lnSpc>
              <a:spcBef>
                <a:spcPts val="300"/>
              </a:spcBef>
              <a:buNone/>
            </a:pPr>
            <a:r>
              <a:rPr lang="cs-CZ" sz="1350" dirty="0">
                <a:latin typeface="Palatino Linotype" panose="02040502050505030304" pitchFamily="18" charset="0"/>
              </a:rPr>
              <a:t>to nesou malé zbytky velkých snů.</a:t>
            </a:r>
          </a:p>
          <a:p>
            <a:pPr marL="0" indent="0">
              <a:lnSpc>
                <a:spcPct val="100000"/>
              </a:lnSpc>
              <a:spcBef>
                <a:spcPts val="300"/>
              </a:spcBef>
              <a:buNone/>
            </a:pPr>
            <a:r>
              <a:rPr lang="cs-CZ" sz="1350" dirty="0">
                <a:latin typeface="Palatino Linotype" panose="02040502050505030304" pitchFamily="18" charset="0"/>
              </a:rPr>
              <a:t>To dítě to ví, jen se podívej,</a:t>
            </a:r>
          </a:p>
          <a:p>
            <a:pPr marL="0" indent="0">
              <a:lnSpc>
                <a:spcPct val="100000"/>
              </a:lnSpc>
              <a:spcBef>
                <a:spcPts val="300"/>
              </a:spcBef>
              <a:buNone/>
            </a:pPr>
            <a:r>
              <a:rPr lang="cs-CZ" sz="1350" dirty="0">
                <a:latin typeface="Palatino Linotype" panose="02040502050505030304" pitchFamily="18" charset="0"/>
              </a:rPr>
              <a:t>snad v něm vidí záblesk příštích dnů.</a:t>
            </a:r>
          </a:p>
          <a:p>
            <a:pPr marL="0" indent="0">
              <a:lnSpc>
                <a:spcPct val="100000"/>
              </a:lnSpc>
              <a:spcBef>
                <a:spcPts val="300"/>
              </a:spcBef>
              <a:buNone/>
            </a:pPr>
            <a:r>
              <a:rPr lang="cs-CZ" sz="1350" dirty="0">
                <a:latin typeface="Palatino Linotype" panose="02040502050505030304" pitchFamily="18" charset="0"/>
              </a:rPr>
              <a:t>To byl můj přítel Ikarus,</a:t>
            </a:r>
          </a:p>
          <a:p>
            <a:pPr marL="0" indent="0">
              <a:lnSpc>
                <a:spcPct val="100000"/>
              </a:lnSpc>
              <a:spcBef>
                <a:spcPts val="300"/>
              </a:spcBef>
              <a:buNone/>
            </a:pPr>
            <a:r>
              <a:rPr lang="cs-CZ" sz="1350" dirty="0">
                <a:latin typeface="Palatino Linotype" panose="02040502050505030304" pitchFamily="18" charset="0"/>
              </a:rPr>
              <a:t>kterému zpívám tohle blues.</a:t>
            </a:r>
          </a:p>
          <a:p>
            <a:pPr marL="0" indent="0">
              <a:lnSpc>
                <a:spcPct val="100000"/>
              </a:lnSpc>
              <a:spcBef>
                <a:spcPts val="300"/>
              </a:spcBef>
              <a:buNone/>
            </a:pPr>
            <a:r>
              <a:rPr lang="cs-CZ" sz="1350" dirty="0">
                <a:latin typeface="Palatino Linotype" panose="02040502050505030304" pitchFamily="18" charset="0"/>
              </a:rPr>
              <a:t>Byl miláčkem Múz a nepřítel zlých bohů,</a:t>
            </a:r>
          </a:p>
          <a:p>
            <a:pPr marL="0" indent="0">
              <a:lnSpc>
                <a:spcPct val="100000"/>
              </a:lnSpc>
              <a:spcBef>
                <a:spcPts val="300"/>
              </a:spcBef>
              <a:buNone/>
            </a:pPr>
            <a:r>
              <a:rPr lang="cs-CZ" sz="1350" dirty="0">
                <a:latin typeface="Palatino Linotype" panose="02040502050505030304" pitchFamily="18" charset="0"/>
              </a:rPr>
              <a:t>kteří mají trošku jiný vkus.</a:t>
            </a:r>
          </a:p>
          <a:p>
            <a:pPr marL="0" indent="0">
              <a:lnSpc>
                <a:spcPct val="100000"/>
              </a:lnSpc>
              <a:spcBef>
                <a:spcPts val="300"/>
              </a:spcBef>
              <a:buNone/>
            </a:pPr>
            <a:r>
              <a:rPr lang="cs-CZ" sz="1350" dirty="0">
                <a:latin typeface="Palatino Linotype" panose="02040502050505030304" pitchFamily="18" charset="0"/>
              </a:rPr>
              <a:t>Jen křídel pár to je ten krásný dar,</a:t>
            </a:r>
          </a:p>
          <a:p>
            <a:pPr marL="0" indent="0">
              <a:lnSpc>
                <a:spcPct val="100000"/>
              </a:lnSpc>
              <a:spcBef>
                <a:spcPts val="300"/>
              </a:spcBef>
              <a:buNone/>
            </a:pPr>
            <a:r>
              <a:rPr lang="cs-CZ" sz="1350" dirty="0">
                <a:latin typeface="Palatino Linotype" panose="02040502050505030304" pitchFamily="18" charset="0"/>
              </a:rPr>
              <a:t>který zapomněl nám dát Pán.</a:t>
            </a:r>
          </a:p>
          <a:p>
            <a:pPr marL="0" indent="0">
              <a:lnSpc>
                <a:spcPct val="100000"/>
              </a:lnSpc>
              <a:spcBef>
                <a:spcPts val="300"/>
              </a:spcBef>
              <a:buNone/>
            </a:pPr>
            <a:r>
              <a:rPr lang="cs-CZ" sz="1350" dirty="0">
                <a:latin typeface="Palatino Linotype" panose="02040502050505030304" pitchFamily="18" charset="0"/>
              </a:rPr>
              <a:t>Tobě ho dal, a jak už to bývá,</a:t>
            </a:r>
          </a:p>
          <a:p>
            <a:pPr marL="0" indent="0">
              <a:lnSpc>
                <a:spcPct val="100000"/>
              </a:lnSpc>
              <a:spcBef>
                <a:spcPts val="300"/>
              </a:spcBef>
              <a:buNone/>
            </a:pPr>
            <a:r>
              <a:rPr lang="cs-CZ" sz="1350" dirty="0" err="1">
                <a:latin typeface="Palatino Linotype" panose="02040502050505030304" pitchFamily="18" charset="0"/>
              </a:rPr>
              <a:t>nemohl's</a:t>
            </a:r>
            <a:r>
              <a:rPr lang="cs-CZ" sz="1350" dirty="0">
                <a:latin typeface="Palatino Linotype" panose="02040502050505030304" pitchFamily="18" charset="0"/>
              </a:rPr>
              <a:t> ho unést sám.</a:t>
            </a:r>
          </a:p>
          <a:p>
            <a:pPr marL="0" indent="0">
              <a:lnSpc>
                <a:spcPct val="100000"/>
              </a:lnSpc>
              <a:spcBef>
                <a:spcPts val="300"/>
              </a:spcBef>
              <a:buNone/>
            </a:pPr>
            <a:endParaRPr lang="cs-CZ" sz="1350" dirty="0">
              <a:latin typeface="Palatino Linotype" panose="02040502050505030304" pitchFamily="18" charset="0"/>
            </a:endParaRPr>
          </a:p>
          <a:p>
            <a:pPr marL="0" indent="0">
              <a:lnSpc>
                <a:spcPct val="100000"/>
              </a:lnSpc>
              <a:spcBef>
                <a:spcPts val="300"/>
              </a:spcBef>
              <a:buNone/>
            </a:pPr>
            <a:r>
              <a:rPr lang="cs-CZ" sz="1350" dirty="0">
                <a:latin typeface="Palatino Linotype" panose="02040502050505030304" pitchFamily="18" charset="0"/>
              </a:rPr>
              <a:t>Znáš dobře ten dlouhý pád</a:t>
            </a:r>
          </a:p>
          <a:p>
            <a:pPr marL="0" indent="0">
              <a:lnSpc>
                <a:spcPct val="100000"/>
              </a:lnSpc>
              <a:spcBef>
                <a:spcPts val="300"/>
              </a:spcBef>
              <a:buNone/>
            </a:pPr>
            <a:r>
              <a:rPr lang="cs-CZ" sz="1350" dirty="0">
                <a:latin typeface="Palatino Linotype" panose="02040502050505030304" pitchFamily="18" charset="0"/>
              </a:rPr>
              <a:t>ze slunce temnou nocí.</a:t>
            </a:r>
          </a:p>
          <a:p>
            <a:pPr marL="0" indent="0">
              <a:lnSpc>
                <a:spcPct val="100000"/>
              </a:lnSpc>
              <a:spcBef>
                <a:spcPts val="300"/>
              </a:spcBef>
              <a:buNone/>
            </a:pPr>
            <a:r>
              <a:rPr lang="cs-CZ" sz="1350" dirty="0">
                <a:latin typeface="Palatino Linotype" panose="02040502050505030304" pitchFamily="18" charset="0"/>
              </a:rPr>
              <a:t>Znáš bohy mocný, moc jedí a nesní,</a:t>
            </a:r>
          </a:p>
          <a:p>
            <a:pPr marL="0" indent="0">
              <a:lnSpc>
                <a:spcPct val="100000"/>
              </a:lnSpc>
              <a:spcBef>
                <a:spcPts val="300"/>
              </a:spcBef>
              <a:buNone/>
            </a:pPr>
            <a:r>
              <a:rPr lang="cs-CZ" sz="1350" dirty="0">
                <a:latin typeface="Palatino Linotype" panose="02040502050505030304" pitchFamily="18" charset="0"/>
              </a:rPr>
              <a:t>jsou nemocní svojí mocí.</a:t>
            </a:r>
          </a:p>
          <a:p>
            <a:pPr marL="0" indent="0">
              <a:lnSpc>
                <a:spcPct val="100000"/>
              </a:lnSpc>
              <a:spcBef>
                <a:spcPts val="300"/>
              </a:spcBef>
              <a:buNone/>
            </a:pPr>
            <a:r>
              <a:rPr lang="cs-CZ" sz="1350" dirty="0">
                <a:latin typeface="Palatino Linotype" panose="02040502050505030304" pitchFamily="18" charset="0"/>
              </a:rPr>
              <a:t>Slunce ti křídla rozpouští</a:t>
            </a:r>
          </a:p>
          <a:p>
            <a:pPr marL="0" indent="0">
              <a:lnSpc>
                <a:spcPct val="100000"/>
              </a:lnSpc>
              <a:spcBef>
                <a:spcPts val="300"/>
              </a:spcBef>
              <a:buNone/>
            </a:pPr>
            <a:r>
              <a:rPr lang="cs-CZ" sz="1350" dirty="0">
                <a:latin typeface="Palatino Linotype" panose="02040502050505030304" pitchFamily="18" charset="0"/>
              </a:rPr>
              <a:t>a dole tě moře čeká.</a:t>
            </a:r>
          </a:p>
          <a:p>
            <a:pPr marL="0" indent="0">
              <a:lnSpc>
                <a:spcPct val="100000"/>
              </a:lnSpc>
              <a:spcBef>
                <a:spcPts val="300"/>
              </a:spcBef>
              <a:buNone/>
            </a:pPr>
            <a:r>
              <a:rPr lang="cs-CZ" sz="1350" dirty="0">
                <a:latin typeface="Palatino Linotype" panose="02040502050505030304" pitchFamily="18" charset="0"/>
              </a:rPr>
              <a:t>Náš pád ještě dneska neskončil</a:t>
            </a:r>
          </a:p>
          <a:p>
            <a:pPr marL="0" indent="0">
              <a:lnSpc>
                <a:spcPct val="100000"/>
              </a:lnSpc>
              <a:spcBef>
                <a:spcPts val="300"/>
              </a:spcBef>
              <a:buNone/>
            </a:pPr>
            <a:r>
              <a:rPr lang="cs-CZ" sz="1350" dirty="0">
                <a:latin typeface="Palatino Linotype" panose="02040502050505030304" pitchFamily="18" charset="0"/>
              </a:rPr>
              <a:t>a to mě právě leká.</a:t>
            </a:r>
          </a:p>
        </p:txBody>
      </p:sp>
    </p:spTree>
    <p:extLst>
      <p:ext uri="{BB962C8B-B14F-4D97-AF65-F5344CB8AC3E}">
        <p14:creationId xmlns:p14="http://schemas.microsoft.com/office/powerpoint/2010/main" val="5823395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a:latin typeface="Palatino Linotype" panose="02040502050505030304" pitchFamily="18" charset="0"/>
              </a:rPr>
              <a:t>Ale nejen …</a:t>
            </a:r>
          </a:p>
        </p:txBody>
      </p:sp>
      <p:sp>
        <p:nvSpPr>
          <p:cNvPr id="3" name="Zástupný symbol pro obsah 2"/>
          <p:cNvSpPr>
            <a:spLocks noGrp="1"/>
          </p:cNvSpPr>
          <p:nvPr>
            <p:ph idx="1"/>
          </p:nvPr>
        </p:nvSpPr>
        <p:spPr>
          <a:xfrm>
            <a:off x="838200" y="1184856"/>
            <a:ext cx="10515600" cy="5043622"/>
          </a:xfrm>
        </p:spPr>
        <p:txBody>
          <a:bodyPr>
            <a:normAutofit lnSpcReduction="10000"/>
          </a:bodyPr>
          <a:lstStyle/>
          <a:p>
            <a:pPr marL="0" indent="0">
              <a:lnSpc>
                <a:spcPct val="150000"/>
              </a:lnSpc>
              <a:buNone/>
            </a:pPr>
            <a:r>
              <a:rPr lang="cs-CZ" sz="2000" b="1" dirty="0" err="1">
                <a:latin typeface="Palatino Linotype" panose="02040502050505030304" pitchFamily="18" charset="0"/>
              </a:rPr>
              <a:t>Apuleius</a:t>
            </a:r>
            <a:r>
              <a:rPr lang="cs-CZ" sz="2000" b="1" dirty="0">
                <a:latin typeface="Palatino Linotype" panose="02040502050505030304" pitchFamily="18" charset="0"/>
              </a:rPr>
              <a:t>, Zlatý osel, X, 31 </a:t>
            </a:r>
            <a:r>
              <a:rPr lang="cs-CZ" sz="2000" i="1" dirty="0">
                <a:latin typeface="Palatino Linotype" panose="02040502050505030304" pitchFamily="18" charset="0"/>
              </a:rPr>
              <a:t>(popis divadelního představení Paridova soudu)</a:t>
            </a:r>
          </a:p>
          <a:p>
            <a:pPr marL="457200" lvl="1" indent="0">
              <a:lnSpc>
                <a:spcPct val="150000"/>
              </a:lnSpc>
              <a:buNone/>
            </a:pPr>
            <a:r>
              <a:rPr lang="cs-CZ" sz="2000" dirty="0">
                <a:latin typeface="Palatino Linotype" panose="02040502050505030304" pitchFamily="18" charset="0"/>
              </a:rPr>
              <a:t>Po nich vystoupila třetí dívka. Všechny překonávala krásou, jaká se musí vidět, půvabem božské barvy pleti prozrazovala Venuši, takovou, jaká byla, dokud ještě byla panna. Dívčina dokonalá krása bila do očí, neboť její tělo bylo úplně nahé, ničím nezahalené, jen tenoučký hedvábný závoj stínil její klín, přesto viditelný. Všetečný větřík hned jako by ji laskal a rozpustile tu pavučinku odvíval, takže se odhrnula a květ jejího něžného mládí byl jako na dlani, hned ji zas, ten prostopášník, silnějším dechem přitiskoval k tělu, takže těsně přilnula a nechávala prosvítat obrysy onoho nástroje rozkoše do nejmenších podrobností. Na zjevu bohyně kontrastovaly dvě barvy: bělostná barva těla, neboť z nebe sestupuje, a modravá barva závoje, neboť z moře vystupuje. (</a:t>
            </a:r>
            <a:r>
              <a:rPr lang="cs-CZ" sz="2000" dirty="0" err="1">
                <a:latin typeface="Palatino Linotype" panose="02040502050505030304" pitchFamily="18" charset="0"/>
              </a:rPr>
              <a:t>Překl</a:t>
            </a:r>
            <a:r>
              <a:rPr lang="cs-CZ" sz="2000" dirty="0">
                <a:latin typeface="Palatino Linotype" panose="02040502050505030304" pitchFamily="18" charset="0"/>
              </a:rPr>
              <a:t>. Václav Bahník)</a:t>
            </a:r>
          </a:p>
        </p:txBody>
      </p:sp>
    </p:spTree>
    <p:extLst>
      <p:ext uri="{BB962C8B-B14F-4D97-AF65-F5344CB8AC3E}">
        <p14:creationId xmlns:p14="http://schemas.microsoft.com/office/powerpoint/2010/main" val="25773605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en-US" sz="2400" cap="small" dirty="0">
                <a:latin typeface="Palatino Linotype" panose="02040502050505030304" pitchFamily="18" charset="0"/>
              </a:rPr>
              <a:t>Black as a dark night she was</a:t>
            </a:r>
            <a:endParaRPr lang="cs-CZ" sz="2400" cap="small" dirty="0">
              <a:latin typeface="Palatino Linotype" panose="02040502050505030304" pitchFamily="18" charset="0"/>
            </a:endParaRPr>
          </a:p>
        </p:txBody>
      </p:sp>
      <p:sp>
        <p:nvSpPr>
          <p:cNvPr id="3" name="Zástupný symbol pro obsah 2"/>
          <p:cNvSpPr>
            <a:spLocks noGrp="1"/>
          </p:cNvSpPr>
          <p:nvPr>
            <p:ph idx="1"/>
          </p:nvPr>
        </p:nvSpPr>
        <p:spPr>
          <a:xfrm>
            <a:off x="838200" y="1184856"/>
            <a:ext cx="10515600" cy="5043622"/>
          </a:xfrm>
        </p:spPr>
        <p:txBody>
          <a:bodyPr>
            <a:normAutofit/>
          </a:bodyPr>
          <a:lstStyle/>
          <a:p>
            <a:pPr marL="0" indent="0">
              <a:lnSpc>
                <a:spcPct val="150000"/>
              </a:lnSpc>
              <a:buNone/>
            </a:pPr>
            <a:r>
              <a:rPr lang="cs-CZ" sz="2000" b="1" dirty="0" err="1">
                <a:latin typeface="Palatino Linotype" panose="02040502050505030304" pitchFamily="18" charset="0"/>
              </a:rPr>
              <a:t>Pausaniás</a:t>
            </a:r>
            <a:r>
              <a:rPr lang="cs-CZ" sz="2000" b="1" dirty="0">
                <a:latin typeface="Palatino Linotype" panose="02040502050505030304" pitchFamily="18" charset="0"/>
              </a:rPr>
              <a:t>, Cesta po Řecku, VIII, 6, 5</a:t>
            </a:r>
          </a:p>
          <a:p>
            <a:pPr marL="457200" lvl="1" indent="0">
              <a:lnSpc>
                <a:spcPct val="150000"/>
              </a:lnSpc>
              <a:buNone/>
            </a:pPr>
            <a:r>
              <a:rPr lang="cs-CZ" sz="2000" dirty="0">
                <a:latin typeface="Palatino Linotype" panose="02040502050505030304" pitchFamily="18" charset="0"/>
              </a:rPr>
              <a:t>… u pramene pak mají příbytek (</a:t>
            </a:r>
            <a:r>
              <a:rPr lang="cs-CZ" sz="2000" dirty="0" err="1">
                <a:latin typeface="Palatino Linotype" panose="02040502050505030304" pitchFamily="18" charset="0"/>
              </a:rPr>
              <a:t>megaron</a:t>
            </a:r>
            <a:r>
              <a:rPr lang="cs-CZ" sz="2000" dirty="0">
                <a:latin typeface="Palatino Linotype" panose="02040502050505030304" pitchFamily="18" charset="0"/>
              </a:rPr>
              <a:t>) Dionýsův a svatyni </a:t>
            </a:r>
            <a:r>
              <a:rPr lang="cs-CZ" sz="2000" dirty="0" err="1">
                <a:latin typeface="Palatino Linotype" panose="02040502050505030304" pitchFamily="18" charset="0"/>
              </a:rPr>
              <a:t>Afrodíty</a:t>
            </a:r>
            <a:r>
              <a:rPr lang="cs-CZ" sz="2000" dirty="0">
                <a:latin typeface="Palatino Linotype" panose="02040502050505030304" pitchFamily="18" charset="0"/>
              </a:rPr>
              <a:t> zvané Černá (</a:t>
            </a:r>
            <a:r>
              <a:rPr lang="cs-CZ" sz="2000" dirty="0" err="1">
                <a:latin typeface="Palatino Linotype" panose="02040502050505030304" pitchFamily="18" charset="0"/>
              </a:rPr>
              <a:t>Melainis</a:t>
            </a:r>
            <a:r>
              <a:rPr lang="cs-CZ" sz="2000" dirty="0">
                <a:latin typeface="Palatino Linotype" panose="02040502050505030304" pitchFamily="18" charset="0"/>
              </a:rPr>
              <a:t>). Toto příjmení se bohyni dostalo zajisté z té příčiny, že lidská spojení se odbývají ponejvíce v noci, nikoli ve dne, jak je tomu u domácích zvířat. (</a:t>
            </a:r>
            <a:r>
              <a:rPr lang="cs-CZ" sz="2000" dirty="0" err="1">
                <a:latin typeface="Palatino Linotype" panose="02040502050505030304" pitchFamily="18" charset="0"/>
              </a:rPr>
              <a:t>Překl</a:t>
            </a:r>
            <a:r>
              <a:rPr lang="cs-CZ" sz="2000" dirty="0">
                <a:latin typeface="Palatino Linotype" panose="02040502050505030304" pitchFamily="18" charset="0"/>
              </a:rPr>
              <a:t>. Helena Businská)</a:t>
            </a:r>
          </a:p>
          <a:p>
            <a:pPr marL="0" indent="0">
              <a:lnSpc>
                <a:spcPct val="150000"/>
              </a:lnSpc>
              <a:buNone/>
            </a:pPr>
            <a:r>
              <a:rPr lang="cs-CZ" sz="2000" b="1" dirty="0" err="1">
                <a:latin typeface="Palatino Linotype" panose="02040502050505030304" pitchFamily="18" charset="0"/>
              </a:rPr>
              <a:t>Pausaniás</a:t>
            </a:r>
            <a:r>
              <a:rPr lang="cs-CZ" sz="2000" b="1" dirty="0">
                <a:latin typeface="Palatino Linotype" panose="02040502050505030304" pitchFamily="18" charset="0"/>
              </a:rPr>
              <a:t>, Cesta po Řecku, IX, 27, 5</a:t>
            </a:r>
          </a:p>
          <a:p>
            <a:pPr marL="457200" lvl="1" indent="0">
              <a:lnSpc>
                <a:spcPct val="150000"/>
              </a:lnSpc>
              <a:buNone/>
            </a:pPr>
            <a:r>
              <a:rPr lang="cs-CZ" sz="2000" dirty="0">
                <a:latin typeface="Palatino Linotype" panose="02040502050505030304" pitchFamily="18" charset="0"/>
              </a:rPr>
              <a:t>Z druhé strany se tyčí svatyně </a:t>
            </a:r>
            <a:r>
              <a:rPr lang="cs-CZ" sz="2000" dirty="0" err="1">
                <a:latin typeface="Palatino Linotype" panose="02040502050505030304" pitchFamily="18" charset="0"/>
              </a:rPr>
              <a:t>Afrodíty</a:t>
            </a:r>
            <a:r>
              <a:rPr lang="cs-CZ" sz="2000" dirty="0">
                <a:latin typeface="Palatino Linotype" panose="02040502050505030304" pitchFamily="18" charset="0"/>
              </a:rPr>
              <a:t> Černé (</a:t>
            </a:r>
            <a:r>
              <a:rPr lang="cs-CZ" sz="2000" dirty="0" err="1">
                <a:latin typeface="Palatino Linotype" panose="02040502050505030304" pitchFamily="18" charset="0"/>
              </a:rPr>
              <a:t>Melainis</a:t>
            </a:r>
            <a:r>
              <a:rPr lang="cs-CZ" sz="2000" dirty="0">
                <a:latin typeface="Palatino Linotype" panose="02040502050505030304" pitchFamily="18" charset="0"/>
              </a:rPr>
              <a:t>) … (</a:t>
            </a:r>
            <a:r>
              <a:rPr lang="cs-CZ" sz="2000" dirty="0" err="1">
                <a:latin typeface="Palatino Linotype" panose="02040502050505030304" pitchFamily="18" charset="0"/>
              </a:rPr>
              <a:t>Překl</a:t>
            </a:r>
            <a:r>
              <a:rPr lang="cs-CZ" sz="2000" dirty="0">
                <a:latin typeface="Palatino Linotype" panose="02040502050505030304" pitchFamily="18" charset="0"/>
              </a:rPr>
              <a:t>. Helena Businská)</a:t>
            </a:r>
          </a:p>
          <a:p>
            <a:pPr marL="457200" lvl="1" indent="0">
              <a:lnSpc>
                <a:spcPct val="150000"/>
              </a:lnSpc>
              <a:buNone/>
            </a:pPr>
            <a:r>
              <a:rPr lang="cs-CZ" sz="2000" dirty="0">
                <a:latin typeface="Palatino Linotype" panose="02040502050505030304" pitchFamily="18" charset="0"/>
              </a:rPr>
              <a:t>[Řeč je nejprve o Arkadii a poté o </a:t>
            </a:r>
            <a:r>
              <a:rPr lang="cs-CZ" sz="2000" dirty="0" err="1">
                <a:latin typeface="Palatino Linotype" panose="02040502050505030304" pitchFamily="18" charset="0"/>
              </a:rPr>
              <a:t>Boiótii</a:t>
            </a:r>
            <a:r>
              <a:rPr lang="cs-CZ" sz="2000" dirty="0">
                <a:latin typeface="Palatino Linotype" panose="02040502050505030304" pitchFamily="18" charset="0"/>
              </a:rPr>
              <a:t> a její chrám byl i v </a:t>
            </a:r>
            <a:r>
              <a:rPr lang="cs-CZ" sz="2000" dirty="0" err="1">
                <a:latin typeface="Palatino Linotype" panose="02040502050505030304" pitchFamily="18" charset="0"/>
              </a:rPr>
              <a:t>Korinthu</a:t>
            </a:r>
            <a:r>
              <a:rPr lang="cs-CZ" sz="2000" dirty="0">
                <a:latin typeface="Palatino Linotype" panose="02040502050505030304" pitchFamily="18" charset="0"/>
              </a:rPr>
              <a:t>, viz tamtéž II, 2, 4 a </a:t>
            </a:r>
            <a:r>
              <a:rPr lang="cs-CZ" sz="2000" dirty="0" err="1">
                <a:latin typeface="Palatino Linotype" panose="02040502050505030304" pitchFamily="18" charset="0"/>
              </a:rPr>
              <a:t>Athénaios</a:t>
            </a:r>
            <a:r>
              <a:rPr lang="cs-CZ" sz="2000" dirty="0">
                <a:latin typeface="Palatino Linotype" panose="02040502050505030304" pitchFamily="18" charset="0"/>
              </a:rPr>
              <a:t>, Hostina sofistů, XIII, 54]</a:t>
            </a:r>
          </a:p>
        </p:txBody>
      </p:sp>
    </p:spTree>
    <p:extLst>
      <p:ext uri="{BB962C8B-B14F-4D97-AF65-F5344CB8AC3E}">
        <p14:creationId xmlns:p14="http://schemas.microsoft.com/office/powerpoint/2010/main" val="17091086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a:latin typeface="Palatino Linotype" panose="02040502050505030304" pitchFamily="18" charset="0"/>
              </a:rPr>
              <a:t>G</a:t>
            </a:r>
            <a:r>
              <a:rPr lang="en-US" sz="2400" cap="small" dirty="0" err="1">
                <a:latin typeface="Palatino Linotype" panose="02040502050505030304" pitchFamily="18" charset="0"/>
              </a:rPr>
              <a:t>ot</a:t>
            </a:r>
            <a:r>
              <a:rPr lang="en-US" sz="2400" cap="small" dirty="0">
                <a:latin typeface="Palatino Linotype" panose="02040502050505030304" pitchFamily="18" charset="0"/>
              </a:rPr>
              <a:t> what no one else had</a:t>
            </a:r>
            <a:endParaRPr lang="cs-CZ" sz="2400" cap="small" dirty="0">
              <a:latin typeface="Palatino Linotype" panose="02040502050505030304" pitchFamily="18" charset="0"/>
            </a:endParaRPr>
          </a:p>
        </p:txBody>
      </p:sp>
      <p:sp>
        <p:nvSpPr>
          <p:cNvPr id="3" name="Zástupný symbol pro obsah 2"/>
          <p:cNvSpPr>
            <a:spLocks noGrp="1"/>
          </p:cNvSpPr>
          <p:nvPr>
            <p:ph idx="1"/>
          </p:nvPr>
        </p:nvSpPr>
        <p:spPr>
          <a:xfrm>
            <a:off x="838200" y="1184856"/>
            <a:ext cx="10515600" cy="5043622"/>
          </a:xfrm>
        </p:spPr>
        <p:txBody>
          <a:bodyPr>
            <a:normAutofit fontScale="77500" lnSpcReduction="20000"/>
          </a:bodyPr>
          <a:lstStyle/>
          <a:p>
            <a:pPr marL="0" indent="0">
              <a:lnSpc>
                <a:spcPct val="150000"/>
              </a:lnSpc>
              <a:buNone/>
            </a:pPr>
            <a:r>
              <a:rPr lang="cs-CZ" sz="2000" b="1" dirty="0" err="1">
                <a:latin typeface="Palatino Linotype" panose="02040502050505030304" pitchFamily="18" charset="0"/>
              </a:rPr>
              <a:t>Homéros</a:t>
            </a:r>
            <a:r>
              <a:rPr lang="cs-CZ" sz="2000" b="1" dirty="0">
                <a:latin typeface="Palatino Linotype" panose="02040502050505030304" pitchFamily="18" charset="0"/>
              </a:rPr>
              <a:t>, </a:t>
            </a:r>
            <a:r>
              <a:rPr lang="cs-CZ" sz="2000" b="1" dirty="0" err="1">
                <a:latin typeface="Palatino Linotype" panose="02040502050505030304" pitchFamily="18" charset="0"/>
              </a:rPr>
              <a:t>Ílias</a:t>
            </a:r>
            <a:r>
              <a:rPr lang="cs-CZ" sz="2000" b="1" dirty="0">
                <a:latin typeface="Palatino Linotype" panose="02040502050505030304" pitchFamily="18" charset="0"/>
              </a:rPr>
              <a:t>, XIV, 197–199 a 214–221</a:t>
            </a:r>
          </a:p>
          <a:p>
            <a:pPr marL="457200" lvl="1" indent="0">
              <a:lnSpc>
                <a:spcPct val="150000"/>
              </a:lnSpc>
              <a:buNone/>
            </a:pPr>
            <a:r>
              <a:rPr lang="cs-CZ" sz="2000" dirty="0">
                <a:latin typeface="Palatino Linotype" panose="02040502050505030304" pitchFamily="18" charset="0"/>
              </a:rPr>
              <a:t>Nástrahu v srdci snujíc promlouvala Héra velebná:</a:t>
            </a:r>
          </a:p>
          <a:p>
            <a:pPr marL="457200" lvl="1" indent="0">
              <a:lnSpc>
                <a:spcPct val="150000"/>
              </a:lnSpc>
              <a:buNone/>
            </a:pPr>
            <a:r>
              <a:rPr lang="cs-CZ" sz="2000" dirty="0">
                <a:latin typeface="Palatino Linotype" panose="02040502050505030304" pitchFamily="18" charset="0"/>
              </a:rPr>
              <a:t>„Půjč mi nyní své kouzlo a půvab, </a:t>
            </a:r>
            <a:r>
              <a:rPr lang="cs-CZ" sz="2000" dirty="0" err="1">
                <a:latin typeface="Palatino Linotype" panose="02040502050505030304" pitchFamily="18" charset="0"/>
              </a:rPr>
              <a:t>jímžto</a:t>
            </a:r>
            <a:r>
              <a:rPr lang="cs-CZ" sz="2000" dirty="0">
                <a:latin typeface="Palatino Linotype" panose="02040502050505030304" pitchFamily="18" charset="0"/>
              </a:rPr>
              <a:t> si všechny</a:t>
            </a:r>
          </a:p>
          <a:p>
            <a:pPr marL="457200" lvl="1" indent="0">
              <a:lnSpc>
                <a:spcPct val="150000"/>
              </a:lnSpc>
              <a:buNone/>
            </a:pPr>
            <a:r>
              <a:rPr lang="cs-CZ" sz="2000" dirty="0">
                <a:latin typeface="Palatino Linotype" panose="02040502050505030304" pitchFamily="18" charset="0"/>
              </a:rPr>
              <a:t>podmaňuješ bohy nesmrtné a pozemšťany smrtné …“</a:t>
            </a:r>
          </a:p>
          <a:p>
            <a:pPr marL="457200" lvl="1" indent="0">
              <a:lnSpc>
                <a:spcPct val="150000"/>
              </a:lnSpc>
              <a:buNone/>
            </a:pPr>
            <a:r>
              <a:rPr lang="cs-CZ" sz="2000" dirty="0">
                <a:latin typeface="Palatino Linotype" panose="02040502050505030304" pitchFamily="18" charset="0"/>
              </a:rPr>
              <a:t>…</a:t>
            </a:r>
          </a:p>
          <a:p>
            <a:pPr marL="457200" lvl="1" indent="0">
              <a:lnSpc>
                <a:spcPct val="150000"/>
              </a:lnSpc>
              <a:buNone/>
            </a:pPr>
            <a:r>
              <a:rPr lang="cs-CZ" sz="2000" dirty="0">
                <a:latin typeface="Palatino Linotype" panose="02040502050505030304" pitchFamily="18" charset="0"/>
              </a:rPr>
              <a:t>Takto pravivši z prsou svůj pás odvázala pestrý,</a:t>
            </a:r>
          </a:p>
          <a:p>
            <a:pPr marL="457200" lvl="1" indent="0">
              <a:lnSpc>
                <a:spcPct val="150000"/>
              </a:lnSpc>
              <a:buNone/>
            </a:pPr>
            <a:r>
              <a:rPr lang="cs-CZ" sz="2000" dirty="0" err="1">
                <a:latin typeface="Palatino Linotype" panose="02040502050505030304" pitchFamily="18" charset="0"/>
              </a:rPr>
              <a:t>přestkvostný</a:t>
            </a:r>
            <a:r>
              <a:rPr lang="cs-CZ" sz="2000" dirty="0">
                <a:latin typeface="Palatino Linotype" panose="02040502050505030304" pitchFamily="18" charset="0"/>
              </a:rPr>
              <a:t>, kdež rozmanitá se nalézala kouzla;</a:t>
            </a:r>
          </a:p>
          <a:p>
            <a:pPr marL="457200" lvl="1" indent="0">
              <a:lnSpc>
                <a:spcPct val="150000"/>
              </a:lnSpc>
              <a:buNone/>
            </a:pPr>
            <a:r>
              <a:rPr lang="cs-CZ" sz="2000" dirty="0">
                <a:latin typeface="Palatino Linotype" panose="02040502050505030304" pitchFamily="18" charset="0"/>
              </a:rPr>
              <a:t>tam bylo kouzlo milosti a touha a rozmluvy družné,</a:t>
            </a:r>
          </a:p>
          <a:p>
            <a:pPr marL="457200" lvl="1" indent="0">
              <a:lnSpc>
                <a:spcPct val="150000"/>
              </a:lnSpc>
              <a:buNone/>
            </a:pPr>
            <a:r>
              <a:rPr lang="cs-CZ" sz="2000" dirty="0">
                <a:latin typeface="Palatino Linotype" panose="02040502050505030304" pitchFamily="18" charset="0"/>
              </a:rPr>
              <a:t>svůdnost, jež mysl podvádí třeba velmi rozumných.</a:t>
            </a:r>
          </a:p>
          <a:p>
            <a:pPr marL="457200" lvl="1" indent="0">
              <a:lnSpc>
                <a:spcPct val="150000"/>
              </a:lnSpc>
              <a:buNone/>
            </a:pPr>
            <a:r>
              <a:rPr lang="cs-CZ" sz="2000" dirty="0">
                <a:latin typeface="Palatino Linotype" panose="02040502050505030304" pitchFamily="18" charset="0"/>
              </a:rPr>
              <a:t>Ten dala jí do rukou, slovo řekla a tak se pronesla:</a:t>
            </a:r>
          </a:p>
          <a:p>
            <a:pPr marL="457200" lvl="1" indent="0">
              <a:lnSpc>
                <a:spcPct val="150000"/>
              </a:lnSpc>
              <a:buNone/>
            </a:pPr>
            <a:r>
              <a:rPr lang="cs-CZ" sz="2000" dirty="0">
                <a:latin typeface="Palatino Linotype" panose="02040502050505030304" pitchFamily="18" charset="0"/>
              </a:rPr>
              <a:t>„Vezmi nyní pás tento a vlož jej za svoje ňadra,</a:t>
            </a:r>
          </a:p>
          <a:p>
            <a:pPr marL="457200" lvl="1" indent="0">
              <a:lnSpc>
                <a:spcPct val="150000"/>
              </a:lnSpc>
              <a:buNone/>
            </a:pPr>
            <a:r>
              <a:rPr lang="cs-CZ" sz="2000" dirty="0">
                <a:latin typeface="Palatino Linotype" panose="02040502050505030304" pitchFamily="18" charset="0"/>
              </a:rPr>
              <a:t>pestrý, v němž jest všechno opatřeno; já věru myslím,</a:t>
            </a:r>
          </a:p>
          <a:p>
            <a:pPr marL="457200" lvl="1" indent="0">
              <a:lnSpc>
                <a:spcPct val="150000"/>
              </a:lnSpc>
              <a:buNone/>
            </a:pPr>
            <a:r>
              <a:rPr lang="cs-CZ" sz="2000" dirty="0">
                <a:latin typeface="Palatino Linotype" panose="02040502050505030304" pitchFamily="18" charset="0"/>
              </a:rPr>
              <a:t>s nezdařenou že se nevrátíš, čeho v srdci si žádáš.“ (</a:t>
            </a:r>
            <a:r>
              <a:rPr lang="cs-CZ" sz="2000" dirty="0" err="1">
                <a:latin typeface="Palatino Linotype" panose="02040502050505030304" pitchFamily="18" charset="0"/>
              </a:rPr>
              <a:t>Překl</a:t>
            </a:r>
            <a:r>
              <a:rPr lang="cs-CZ" sz="2000" dirty="0">
                <a:latin typeface="Palatino Linotype" panose="02040502050505030304" pitchFamily="18" charset="0"/>
              </a:rPr>
              <a:t>. Antonín Škoda)</a:t>
            </a:r>
          </a:p>
        </p:txBody>
      </p:sp>
    </p:spTree>
    <p:extLst>
      <p:ext uri="{BB962C8B-B14F-4D97-AF65-F5344CB8AC3E}">
        <p14:creationId xmlns:p14="http://schemas.microsoft.com/office/powerpoint/2010/main" val="1097121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a:latin typeface="Palatino Linotype" panose="02040502050505030304" pitchFamily="18" charset="0"/>
              </a:rPr>
              <a:t>Marta Kubišová – Dobrodružství s bohem Panem (1969)</a:t>
            </a:r>
          </a:p>
        </p:txBody>
      </p:sp>
      <p:pic>
        <p:nvPicPr>
          <p:cNvPr id="6" name="Online médium 5" title="Marta Kubišová ❤️ Dobrodružství s bohem Panem (Greensleves)">
            <a:hlinkClick r:id="" action="ppaction://media"/>
            <a:extLst>
              <a:ext uri="{FF2B5EF4-FFF2-40B4-BE49-F238E27FC236}">
                <a16:creationId xmlns:a16="http://schemas.microsoft.com/office/drawing/2014/main" id="{9DC99B00-4824-623F-101E-FA1841F1359D}"/>
              </a:ext>
            </a:extLst>
          </p:cNvPr>
          <p:cNvPicPr>
            <a:picLocks noGrp="1" noRot="1" noChangeAspect="1"/>
          </p:cNvPicPr>
          <p:nvPr>
            <p:ph idx="1"/>
            <a:videoFile r:link="rId1"/>
          </p:nvPr>
        </p:nvPicPr>
        <p:blipFill>
          <a:blip r:embed="rId3"/>
          <a:stretch>
            <a:fillRect/>
          </a:stretch>
        </p:blipFill>
        <p:spPr>
          <a:xfrm>
            <a:off x="2533513" y="833719"/>
            <a:ext cx="7124974" cy="5343244"/>
          </a:xfrm>
          <a:prstGeom prst="rect">
            <a:avLst/>
          </a:prstGeom>
        </p:spPr>
      </p:pic>
    </p:spTree>
    <p:extLst>
      <p:ext uri="{BB962C8B-B14F-4D97-AF65-F5344CB8AC3E}">
        <p14:creationId xmlns:p14="http://schemas.microsoft.com/office/powerpoint/2010/main" val="61197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a:latin typeface="Palatino Linotype" panose="02040502050505030304" pitchFamily="18" charset="0"/>
              </a:rPr>
              <a:t>Marta Kubišová – Dobrodružství s bohem Panem (1969)</a:t>
            </a:r>
          </a:p>
        </p:txBody>
      </p:sp>
      <p:sp>
        <p:nvSpPr>
          <p:cNvPr id="3" name="Zástupný symbol pro obsah 2"/>
          <p:cNvSpPr>
            <a:spLocks noGrp="1"/>
          </p:cNvSpPr>
          <p:nvPr>
            <p:ph idx="1"/>
          </p:nvPr>
        </p:nvSpPr>
        <p:spPr>
          <a:xfrm>
            <a:off x="838200" y="1184856"/>
            <a:ext cx="10515600" cy="5043622"/>
          </a:xfrm>
        </p:spPr>
        <p:txBody>
          <a:bodyPr numCol="2">
            <a:normAutofit/>
          </a:bodyPr>
          <a:lstStyle/>
          <a:p>
            <a:pPr marL="0" indent="0">
              <a:lnSpc>
                <a:spcPct val="85000"/>
              </a:lnSpc>
              <a:buNone/>
            </a:pPr>
            <a:r>
              <a:rPr lang="cs-CZ" sz="2000" dirty="0">
                <a:latin typeface="Palatino Linotype" panose="02040502050505030304" pitchFamily="18" charset="0"/>
              </a:rPr>
              <a:t>Je půlnoc nádherná, spí i lucerna,</a:t>
            </a:r>
          </a:p>
          <a:p>
            <a:pPr marL="0" indent="0">
              <a:lnSpc>
                <a:spcPct val="85000"/>
              </a:lnSpc>
              <a:buNone/>
            </a:pPr>
            <a:r>
              <a:rPr lang="cs-CZ" sz="2000" dirty="0" err="1">
                <a:latin typeface="Palatino Linotype" panose="02040502050505030304" pitchFamily="18" charset="0"/>
              </a:rPr>
              <a:t>tys</a:t>
            </a:r>
            <a:r>
              <a:rPr lang="cs-CZ" sz="2000" dirty="0">
                <a:latin typeface="Palatino Linotype" panose="02040502050505030304" pitchFamily="18" charset="0"/>
              </a:rPr>
              <a:t>' mě opustil ospalou.</a:t>
            </a:r>
          </a:p>
          <a:p>
            <a:pPr marL="0" indent="0">
              <a:lnSpc>
                <a:spcPct val="85000"/>
              </a:lnSpc>
              <a:buNone/>
            </a:pPr>
            <a:r>
              <a:rPr lang="cs-CZ" sz="2000" dirty="0">
                <a:latin typeface="Palatino Linotype" panose="02040502050505030304" pitchFamily="18" charset="0"/>
              </a:rPr>
              <a:t>Tu v hloubi zahrady cítím úklady,</a:t>
            </a:r>
          </a:p>
          <a:p>
            <a:pPr marL="0" indent="0">
              <a:lnSpc>
                <a:spcPct val="85000"/>
              </a:lnSpc>
              <a:buNone/>
            </a:pPr>
            <a:r>
              <a:rPr lang="cs-CZ" sz="2000" dirty="0">
                <a:latin typeface="Palatino Linotype" panose="02040502050505030304" pitchFamily="18" charset="0"/>
              </a:rPr>
              <a:t>s píšťalou někdo sem kráčí.</a:t>
            </a:r>
          </a:p>
          <a:p>
            <a:pPr marL="0" indent="0">
              <a:lnSpc>
                <a:spcPct val="85000"/>
              </a:lnSpc>
              <a:buNone/>
            </a:pPr>
            <a:r>
              <a:rPr lang="cs-CZ" sz="2000" dirty="0" err="1">
                <a:latin typeface="Palatino Linotype" panose="02040502050505030304" pitchFamily="18" charset="0"/>
              </a:rPr>
              <a:t>Hrá</a:t>
            </a:r>
            <a:r>
              <a:rPr lang="cs-CZ" sz="2000" dirty="0">
                <a:latin typeface="Palatino Linotype" panose="02040502050505030304" pitchFamily="18" charset="0"/>
              </a:rPr>
              <a:t> náramně krásně a na mě</a:t>
            </a:r>
          </a:p>
          <a:p>
            <a:pPr marL="0" indent="0">
              <a:lnSpc>
                <a:spcPct val="85000"/>
              </a:lnSpc>
              <a:buNone/>
            </a:pPr>
            <a:r>
              <a:rPr lang="cs-CZ" sz="2000" dirty="0">
                <a:latin typeface="Palatino Linotype" panose="02040502050505030304" pitchFamily="18" charset="0"/>
              </a:rPr>
              <a:t>tíha podivná doléhá.</a:t>
            </a:r>
          </a:p>
          <a:p>
            <a:pPr marL="0" indent="0">
              <a:lnSpc>
                <a:spcPct val="85000"/>
              </a:lnSpc>
              <a:buNone/>
            </a:pPr>
            <a:r>
              <a:rPr lang="cs-CZ" sz="2000" dirty="0" err="1">
                <a:latin typeface="Palatino Linotype" panose="02040502050505030304" pitchFamily="18" charset="0"/>
              </a:rPr>
              <a:t>Hrá</a:t>
            </a:r>
            <a:r>
              <a:rPr lang="cs-CZ" sz="2000" dirty="0">
                <a:latin typeface="Palatino Linotype" panose="02040502050505030304" pitchFamily="18" charset="0"/>
              </a:rPr>
              <a:t> náramně, zná mě, nezná mě,</a:t>
            </a:r>
          </a:p>
          <a:p>
            <a:pPr marL="0" indent="0">
              <a:lnSpc>
                <a:spcPct val="85000"/>
              </a:lnSpc>
              <a:buNone/>
            </a:pPr>
            <a:r>
              <a:rPr lang="cs-CZ" sz="2000" dirty="0">
                <a:latin typeface="Palatino Linotype" panose="02040502050505030304" pitchFamily="18" charset="0"/>
              </a:rPr>
              <a:t>něha a hudba až k pláči.</a:t>
            </a:r>
          </a:p>
          <a:p>
            <a:pPr marL="0" indent="0">
              <a:lnSpc>
                <a:spcPct val="85000"/>
              </a:lnSpc>
              <a:buNone/>
            </a:pPr>
            <a:endParaRPr lang="cs-CZ" sz="2000" dirty="0">
              <a:latin typeface="Palatino Linotype" panose="02040502050505030304" pitchFamily="18" charset="0"/>
            </a:endParaRPr>
          </a:p>
          <a:p>
            <a:pPr marL="0" indent="0">
              <a:lnSpc>
                <a:spcPct val="85000"/>
              </a:lnSpc>
              <a:buNone/>
            </a:pPr>
            <a:r>
              <a:rPr lang="cs-CZ" sz="2000" dirty="0">
                <a:latin typeface="Palatino Linotype" panose="02040502050505030304" pitchFamily="18" charset="0"/>
              </a:rPr>
              <a:t>Pak náhle pomalu skládá píšťalu,</a:t>
            </a:r>
          </a:p>
          <a:p>
            <a:pPr marL="0" indent="0">
              <a:lnSpc>
                <a:spcPct val="85000"/>
              </a:lnSpc>
              <a:buNone/>
            </a:pPr>
            <a:r>
              <a:rPr lang="cs-CZ" sz="2000" dirty="0">
                <a:latin typeface="Palatino Linotype" panose="02040502050505030304" pitchFamily="18" charset="0"/>
              </a:rPr>
              <a:t>krok, a slušně se uklání.</a:t>
            </a:r>
          </a:p>
          <a:p>
            <a:pPr marL="0" indent="0">
              <a:lnSpc>
                <a:spcPct val="85000"/>
              </a:lnSpc>
              <a:buNone/>
            </a:pPr>
            <a:r>
              <a:rPr lang="cs-CZ" sz="2000" dirty="0">
                <a:latin typeface="Palatino Linotype" panose="02040502050505030304" pitchFamily="18" charset="0"/>
              </a:rPr>
              <a:t>Jsem rázem ztracená, co to znamená?</a:t>
            </a:r>
          </a:p>
          <a:p>
            <a:pPr marL="0" indent="0">
              <a:lnSpc>
                <a:spcPct val="85000"/>
              </a:lnSpc>
              <a:buNone/>
            </a:pPr>
            <a:r>
              <a:rPr lang="cs-CZ" sz="2000" dirty="0">
                <a:latin typeface="Palatino Linotype" panose="02040502050505030304" pitchFamily="18" charset="0"/>
              </a:rPr>
              <a:t>Odháním strach, a on praví:</a:t>
            </a:r>
          </a:p>
          <a:p>
            <a:pPr marL="0" indent="0">
              <a:lnSpc>
                <a:spcPct val="85000"/>
              </a:lnSpc>
              <a:buNone/>
            </a:pPr>
            <a:r>
              <a:rPr lang="cs-CZ" sz="2000" dirty="0">
                <a:latin typeface="Palatino Linotype" panose="02040502050505030304" pitchFamily="18" charset="0"/>
              </a:rPr>
              <a:t>Pan jméno mé, mám už renomé,</a:t>
            </a:r>
          </a:p>
          <a:p>
            <a:pPr marL="0" indent="0">
              <a:lnSpc>
                <a:spcPct val="85000"/>
              </a:lnSpc>
              <a:buNone/>
            </a:pPr>
            <a:r>
              <a:rPr lang="cs-CZ" sz="2000" dirty="0">
                <a:latin typeface="Palatino Linotype" panose="02040502050505030304" pitchFamily="18" charset="0"/>
              </a:rPr>
              <a:t>Pan se jmenuju a jsem bůh.</a:t>
            </a:r>
          </a:p>
          <a:p>
            <a:pPr marL="0" indent="0">
              <a:lnSpc>
                <a:spcPct val="85000"/>
              </a:lnSpc>
              <a:buNone/>
            </a:pPr>
            <a:r>
              <a:rPr lang="cs-CZ" sz="2000" dirty="0">
                <a:latin typeface="Palatino Linotype" panose="02040502050505030304" pitchFamily="18" charset="0"/>
              </a:rPr>
              <a:t>Pan, bůh všech stád, vás má, slečno, rád.</a:t>
            </a:r>
          </a:p>
          <a:p>
            <a:pPr marL="0" indent="0">
              <a:lnSpc>
                <a:spcPct val="85000"/>
              </a:lnSpc>
              <a:buNone/>
            </a:pPr>
            <a:r>
              <a:rPr lang="cs-CZ" sz="2000" dirty="0">
                <a:latin typeface="Palatino Linotype" panose="02040502050505030304" pitchFamily="18" charset="0"/>
              </a:rPr>
              <a:t>Jen Pan je pro vás ten pravý.</a:t>
            </a:r>
          </a:p>
          <a:p>
            <a:pPr marL="0" indent="0">
              <a:lnSpc>
                <a:spcPct val="85000"/>
              </a:lnSpc>
              <a:buNone/>
            </a:pPr>
            <a:endParaRPr lang="cs-CZ" sz="2000" dirty="0">
              <a:latin typeface="Palatino Linotype" panose="02040502050505030304" pitchFamily="18" charset="0"/>
            </a:endParaRPr>
          </a:p>
          <a:p>
            <a:pPr marL="0" indent="0">
              <a:lnSpc>
                <a:spcPct val="85000"/>
              </a:lnSpc>
              <a:buNone/>
            </a:pPr>
            <a:r>
              <a:rPr lang="cs-CZ" sz="2000" dirty="0">
                <a:latin typeface="Palatino Linotype" panose="02040502050505030304" pitchFamily="18" charset="0"/>
              </a:rPr>
              <a:t>Ráno, raníčko, ach, má písničko,</a:t>
            </a:r>
          </a:p>
          <a:p>
            <a:pPr marL="0" indent="0">
              <a:lnSpc>
                <a:spcPct val="85000"/>
              </a:lnSpc>
              <a:buNone/>
            </a:pPr>
            <a:r>
              <a:rPr lang="cs-CZ" sz="2000" dirty="0">
                <a:latin typeface="Palatino Linotype" panose="02040502050505030304" pitchFamily="18" charset="0"/>
              </a:rPr>
              <a:t>Pan mi zmizel i s píšťalou.</a:t>
            </a:r>
          </a:p>
          <a:p>
            <a:pPr marL="0" indent="0">
              <a:lnSpc>
                <a:spcPct val="85000"/>
              </a:lnSpc>
              <a:buNone/>
            </a:pPr>
            <a:r>
              <a:rPr lang="cs-CZ" sz="2000" dirty="0">
                <a:latin typeface="Palatino Linotype" panose="02040502050505030304" pitchFamily="18" charset="0"/>
              </a:rPr>
              <a:t>Od Pana, propána, o vše obrána,</a:t>
            </a:r>
          </a:p>
          <a:p>
            <a:pPr marL="0" indent="0">
              <a:lnSpc>
                <a:spcPct val="85000"/>
              </a:lnSpc>
              <a:buNone/>
            </a:pPr>
            <a:r>
              <a:rPr lang="cs-CZ" sz="2000" dirty="0">
                <a:latin typeface="Palatino Linotype" panose="02040502050505030304" pitchFamily="18" charset="0"/>
              </a:rPr>
              <a:t>ospalou najde mě máti.</a:t>
            </a:r>
          </a:p>
          <a:p>
            <a:pPr marL="0" indent="0">
              <a:lnSpc>
                <a:spcPct val="85000"/>
              </a:lnSpc>
              <a:buNone/>
            </a:pPr>
            <a:r>
              <a:rPr lang="cs-CZ" sz="2000" dirty="0">
                <a:latin typeface="Palatino Linotype" panose="02040502050505030304" pitchFamily="18" charset="0"/>
              </a:rPr>
              <a:t>Hrál a ve tmě krásně podved' mě.</a:t>
            </a:r>
          </a:p>
          <a:p>
            <a:pPr marL="0" indent="0">
              <a:lnSpc>
                <a:spcPct val="85000"/>
              </a:lnSpc>
              <a:buNone/>
            </a:pPr>
            <a:r>
              <a:rPr lang="cs-CZ" sz="2000" dirty="0">
                <a:latin typeface="Palatino Linotype" panose="02040502050505030304" pitchFamily="18" charset="0"/>
              </a:rPr>
              <a:t>Kam jsem to dala oči, kam?</a:t>
            </a:r>
          </a:p>
          <a:p>
            <a:pPr marL="0" indent="0">
              <a:lnSpc>
                <a:spcPct val="85000"/>
              </a:lnSpc>
              <a:buNone/>
            </a:pPr>
            <a:r>
              <a:rPr lang="cs-CZ" sz="2000" dirty="0">
                <a:latin typeface="Palatino Linotype" panose="02040502050505030304" pitchFamily="18" charset="0"/>
              </a:rPr>
              <a:t>Pan, pěkný bůh, já teď nazdařbůh</a:t>
            </a:r>
          </a:p>
          <a:p>
            <a:pPr marL="0" indent="0">
              <a:lnSpc>
                <a:spcPct val="85000"/>
              </a:lnSpc>
              <a:buNone/>
            </a:pPr>
            <a:r>
              <a:rPr lang="cs-CZ" sz="2000" dirty="0">
                <a:latin typeface="Palatino Linotype" panose="02040502050505030304" pitchFamily="18" charset="0"/>
              </a:rPr>
              <a:t>počítám „dal“ a „má dáti“.</a:t>
            </a:r>
          </a:p>
        </p:txBody>
      </p:sp>
    </p:spTree>
    <p:extLst>
      <p:ext uri="{BB962C8B-B14F-4D97-AF65-F5344CB8AC3E}">
        <p14:creationId xmlns:p14="http://schemas.microsoft.com/office/powerpoint/2010/main" val="10001560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err="1">
                <a:latin typeface="Palatino Linotype" panose="02040502050505030304" pitchFamily="18" charset="0"/>
              </a:rPr>
              <a:t>Panovo</a:t>
            </a:r>
            <a:r>
              <a:rPr lang="cs-CZ" sz="2400" cap="small" dirty="0">
                <a:latin typeface="Palatino Linotype" panose="02040502050505030304" pitchFamily="18" charset="0"/>
              </a:rPr>
              <a:t> zrození, </a:t>
            </a:r>
            <a:r>
              <a:rPr lang="cs-CZ" sz="2400" u="sng" cap="small" dirty="0">
                <a:latin typeface="Palatino Linotype" panose="02040502050505030304" pitchFamily="18" charset="0"/>
              </a:rPr>
              <a:t>ne</a:t>
            </a:r>
            <a:r>
              <a:rPr lang="cs-CZ" sz="2400" cap="small" dirty="0">
                <a:latin typeface="Palatino Linotype" panose="02040502050505030304" pitchFamily="18" charset="0"/>
              </a:rPr>
              <a:t>pěkná podoba a jméno</a:t>
            </a:r>
          </a:p>
        </p:txBody>
      </p:sp>
      <p:sp>
        <p:nvSpPr>
          <p:cNvPr id="3" name="Zástupný symbol pro obsah 2"/>
          <p:cNvSpPr>
            <a:spLocks noGrp="1"/>
          </p:cNvSpPr>
          <p:nvPr>
            <p:ph idx="1"/>
          </p:nvPr>
        </p:nvSpPr>
        <p:spPr>
          <a:xfrm>
            <a:off x="838200" y="1184856"/>
            <a:ext cx="10515600" cy="5043622"/>
          </a:xfrm>
        </p:spPr>
        <p:txBody>
          <a:bodyPr numCol="2">
            <a:normAutofit fontScale="70000" lnSpcReduction="20000"/>
          </a:bodyPr>
          <a:lstStyle/>
          <a:p>
            <a:pPr marL="0" indent="0">
              <a:lnSpc>
                <a:spcPct val="150000"/>
              </a:lnSpc>
              <a:buNone/>
            </a:pPr>
            <a:r>
              <a:rPr lang="cs-CZ" sz="2000" b="1" dirty="0">
                <a:latin typeface="Palatino Linotype" panose="02040502050505030304" pitchFamily="18" charset="0"/>
              </a:rPr>
              <a:t>Homérský hymnus, XIX, 27–47</a:t>
            </a:r>
          </a:p>
          <a:p>
            <a:pPr marL="457200" lvl="1" indent="0">
              <a:lnSpc>
                <a:spcPct val="150000"/>
              </a:lnSpc>
              <a:buNone/>
            </a:pPr>
            <a:r>
              <a:rPr lang="cs-CZ" sz="2000" dirty="0">
                <a:latin typeface="Palatino Linotype" panose="02040502050505030304" pitchFamily="18" charset="0"/>
              </a:rPr>
              <a:t>O velkém Olympu pějí a jeho blažených bozích;</a:t>
            </a:r>
          </a:p>
          <a:p>
            <a:pPr marL="457200" lvl="1" indent="0">
              <a:lnSpc>
                <a:spcPct val="150000"/>
              </a:lnSpc>
              <a:buNone/>
            </a:pPr>
            <a:r>
              <a:rPr lang="cs-CZ" sz="2000" dirty="0">
                <a:latin typeface="Palatino Linotype" panose="02040502050505030304" pitchFamily="18" charset="0"/>
              </a:rPr>
              <a:t>nad jiné o Hermovi, jenž lidem přináší štěstí,</a:t>
            </a:r>
          </a:p>
          <a:p>
            <a:pPr marL="457200" lvl="1" indent="0">
              <a:lnSpc>
                <a:spcPct val="150000"/>
              </a:lnSpc>
              <a:buNone/>
            </a:pPr>
            <a:r>
              <a:rPr lang="cs-CZ" sz="2000" dirty="0">
                <a:latin typeface="Palatino Linotype" panose="02040502050505030304" pitchFamily="18" charset="0"/>
              </a:rPr>
              <a:t>zpívají nymfy rády, jak rychlým všem bohům je poslem,</a:t>
            </a:r>
          </a:p>
          <a:p>
            <a:pPr marL="457200" lvl="1" indent="0">
              <a:lnSpc>
                <a:spcPct val="150000"/>
              </a:lnSpc>
              <a:buNone/>
            </a:pPr>
            <a:r>
              <a:rPr lang="cs-CZ" sz="2000" dirty="0">
                <a:latin typeface="Palatino Linotype" panose="02040502050505030304" pitchFamily="18" charset="0"/>
              </a:rPr>
              <a:t>do Arkadie, jak se odebral mateře bravu,</a:t>
            </a:r>
          </a:p>
          <a:p>
            <a:pPr marL="457200" lvl="1" indent="0">
              <a:lnSpc>
                <a:spcPct val="150000"/>
              </a:lnSpc>
              <a:buNone/>
            </a:pPr>
            <a:r>
              <a:rPr lang="cs-CZ" sz="2000" dirty="0">
                <a:latin typeface="Palatino Linotype" panose="02040502050505030304" pitchFamily="18" charset="0"/>
              </a:rPr>
              <a:t>v bohatý zdroji kraj, svůj </a:t>
            </a:r>
            <a:r>
              <a:rPr lang="cs-CZ" sz="2000" dirty="0" err="1">
                <a:latin typeface="Palatino Linotype" panose="02040502050505030304" pitchFamily="18" charset="0"/>
              </a:rPr>
              <a:t>kyllénský</a:t>
            </a:r>
            <a:r>
              <a:rPr lang="cs-CZ" sz="2000" dirty="0">
                <a:latin typeface="Palatino Linotype" panose="02040502050505030304" pitchFamily="18" charset="0"/>
              </a:rPr>
              <a:t> okrsek svatý.</a:t>
            </a:r>
          </a:p>
          <a:p>
            <a:pPr marL="457200" lvl="1" indent="0">
              <a:lnSpc>
                <a:spcPct val="150000"/>
              </a:lnSpc>
              <a:buNone/>
            </a:pPr>
            <a:r>
              <a:rPr lang="cs-CZ" sz="2000" dirty="0">
                <a:latin typeface="Palatino Linotype" panose="02040502050505030304" pitchFamily="18" charset="0"/>
              </a:rPr>
              <a:t>Člověku nesmrtelnému, ač bůh byl, pásal tam stáda</a:t>
            </a:r>
          </a:p>
          <a:p>
            <a:pPr marL="457200" lvl="1" indent="0">
              <a:lnSpc>
                <a:spcPct val="150000"/>
              </a:lnSpc>
              <a:buNone/>
            </a:pPr>
            <a:r>
              <a:rPr lang="cs-CZ" sz="2000" dirty="0">
                <a:latin typeface="Palatino Linotype" panose="02040502050505030304" pitchFamily="18" charset="0"/>
              </a:rPr>
              <a:t>ovcí s šedivou vlnou, když mocná touha v něm vzplála</a:t>
            </a:r>
          </a:p>
          <a:p>
            <a:pPr marL="457200" lvl="1" indent="0">
              <a:lnSpc>
                <a:spcPct val="150000"/>
              </a:lnSpc>
              <a:buNone/>
            </a:pPr>
            <a:r>
              <a:rPr lang="cs-CZ" sz="2000" dirty="0">
                <a:latin typeface="Palatino Linotype" panose="02040502050505030304" pitchFamily="18" charset="0"/>
              </a:rPr>
              <a:t>s nymfou sličnou, jíž </a:t>
            </a:r>
            <a:r>
              <a:rPr lang="cs-CZ" sz="2000" dirty="0" err="1">
                <a:latin typeface="Palatino Linotype" panose="02040502050505030304" pitchFamily="18" charset="0"/>
              </a:rPr>
              <a:t>Dryops</a:t>
            </a:r>
            <a:r>
              <a:rPr lang="cs-CZ" sz="2000" dirty="0">
                <a:latin typeface="Palatino Linotype" panose="02040502050505030304" pitchFamily="18" charset="0"/>
              </a:rPr>
              <a:t> byl otcem, se v rozkoši spojit.</a:t>
            </a:r>
          </a:p>
          <a:p>
            <a:pPr marL="457200" lvl="1" indent="0">
              <a:lnSpc>
                <a:spcPct val="150000"/>
              </a:lnSpc>
              <a:buNone/>
            </a:pPr>
            <a:r>
              <a:rPr lang="cs-CZ" sz="2000" dirty="0">
                <a:latin typeface="Palatino Linotype" panose="02040502050505030304" pitchFamily="18" charset="0"/>
              </a:rPr>
              <a:t>Došel blahého sňatku i zrodila nymfa v svém domě</a:t>
            </a:r>
          </a:p>
          <a:p>
            <a:pPr marL="457200" lvl="1" indent="0">
              <a:lnSpc>
                <a:spcPct val="150000"/>
              </a:lnSpc>
              <a:buNone/>
            </a:pPr>
            <a:r>
              <a:rPr lang="cs-CZ" sz="2000" dirty="0">
                <a:latin typeface="Palatino Linotype" panose="02040502050505030304" pitchFamily="18" charset="0"/>
              </a:rPr>
              <a:t>Hermovi milého syna, hned při zrodu divného zjevu:</a:t>
            </a:r>
          </a:p>
          <a:p>
            <a:pPr marL="457200" lvl="1" indent="0">
              <a:lnSpc>
                <a:spcPct val="150000"/>
              </a:lnSpc>
              <a:buNone/>
            </a:pPr>
            <a:r>
              <a:rPr lang="cs-CZ" sz="2000" dirty="0">
                <a:latin typeface="Palatino Linotype" panose="02040502050505030304" pitchFamily="18" charset="0"/>
              </a:rPr>
              <a:t>kozlí měl nohy i růžky, byl křikloun a veselý smíšek.</a:t>
            </a:r>
          </a:p>
          <a:p>
            <a:pPr marL="457200" lvl="1" indent="0">
              <a:lnSpc>
                <a:spcPct val="150000"/>
              </a:lnSpc>
              <a:buNone/>
            </a:pPr>
            <a:r>
              <a:rPr lang="cs-CZ" sz="2000" dirty="0">
                <a:latin typeface="Palatino Linotype" panose="02040502050505030304" pitchFamily="18" charset="0"/>
              </a:rPr>
              <a:t>Hrozně se lekla matka, když spatřila nevzhlednou jeho</a:t>
            </a:r>
          </a:p>
          <a:p>
            <a:pPr marL="457200" lvl="1" indent="0">
              <a:lnSpc>
                <a:spcPct val="150000"/>
              </a:lnSpc>
              <a:buNone/>
            </a:pPr>
            <a:r>
              <a:rPr lang="cs-CZ" sz="2000" dirty="0">
                <a:latin typeface="Palatino Linotype" panose="02040502050505030304" pitchFamily="18" charset="0"/>
              </a:rPr>
              <a:t>chmýřím obrostlou tvář, a honem od děcka prchla;</a:t>
            </a:r>
          </a:p>
          <a:p>
            <a:pPr marL="457200" lvl="1" indent="0">
              <a:lnSpc>
                <a:spcPct val="150000"/>
              </a:lnSpc>
              <a:buNone/>
            </a:pPr>
            <a:endParaRPr lang="cs-CZ" sz="2000" dirty="0">
              <a:latin typeface="Palatino Linotype" panose="02040502050505030304" pitchFamily="18" charset="0"/>
            </a:endParaRPr>
          </a:p>
          <a:p>
            <a:pPr marL="457200" lvl="1" indent="0">
              <a:lnSpc>
                <a:spcPct val="150000"/>
              </a:lnSpc>
              <a:buNone/>
            </a:pPr>
            <a:r>
              <a:rPr lang="cs-CZ" sz="2000" dirty="0" err="1">
                <a:latin typeface="Palatino Linotype" panose="02040502050505030304" pitchFamily="18" charset="0"/>
              </a:rPr>
              <a:t>Hermés</a:t>
            </a:r>
            <a:r>
              <a:rPr lang="cs-CZ" sz="2000" dirty="0">
                <a:latin typeface="Palatino Linotype" panose="02040502050505030304" pitchFamily="18" charset="0"/>
              </a:rPr>
              <a:t> však, nosící štěstí, hned synka přijal a vzal jej</a:t>
            </a:r>
          </a:p>
          <a:p>
            <a:pPr marL="457200" lvl="1" indent="0">
              <a:lnSpc>
                <a:spcPct val="150000"/>
              </a:lnSpc>
              <a:buNone/>
            </a:pPr>
            <a:r>
              <a:rPr lang="cs-CZ" sz="2000" dirty="0">
                <a:latin typeface="Palatino Linotype" panose="02040502050505030304" pitchFamily="18" charset="0"/>
              </a:rPr>
              <a:t>do náručí. V svém srdci bůh cítil nesmírnou radost,</a:t>
            </a:r>
          </a:p>
          <a:p>
            <a:pPr marL="457200" lvl="1" indent="0">
              <a:lnSpc>
                <a:spcPct val="150000"/>
              </a:lnSpc>
              <a:buNone/>
            </a:pPr>
            <a:r>
              <a:rPr lang="cs-CZ" sz="2000" dirty="0">
                <a:latin typeface="Palatino Linotype" panose="02040502050505030304" pitchFamily="18" charset="0"/>
              </a:rPr>
              <a:t>spěšně do sídel bohů se vydal, zabaliv dítě</a:t>
            </a:r>
          </a:p>
          <a:p>
            <a:pPr marL="457200" lvl="1" indent="0">
              <a:lnSpc>
                <a:spcPct val="150000"/>
              </a:lnSpc>
              <a:buNone/>
            </a:pPr>
            <a:r>
              <a:rPr lang="cs-CZ" sz="2000" dirty="0">
                <a:latin typeface="Palatino Linotype" panose="02040502050505030304" pitchFamily="18" charset="0"/>
              </a:rPr>
              <a:t>do teplé chlupaté kůže, již z horského zajíce stáhl.</a:t>
            </a:r>
          </a:p>
          <a:p>
            <a:pPr marL="457200" lvl="1" indent="0">
              <a:lnSpc>
                <a:spcPct val="150000"/>
              </a:lnSpc>
              <a:buNone/>
            </a:pPr>
            <a:r>
              <a:rPr lang="cs-CZ" sz="2000" dirty="0">
                <a:latin typeface="Palatino Linotype" panose="02040502050505030304" pitchFamily="18" charset="0"/>
              </a:rPr>
              <a:t>Usednuv k Diovi, jemu i sboru ostatních bohů</a:t>
            </a:r>
          </a:p>
          <a:p>
            <a:pPr marL="457200" lvl="1" indent="0">
              <a:lnSpc>
                <a:spcPct val="150000"/>
              </a:lnSpc>
              <a:buNone/>
            </a:pPr>
            <a:r>
              <a:rPr lang="cs-CZ" sz="2000" dirty="0">
                <a:latin typeface="Palatino Linotype" panose="02040502050505030304" pitchFamily="18" charset="0"/>
              </a:rPr>
              <a:t>ukázal </a:t>
            </a:r>
            <a:r>
              <a:rPr lang="cs-CZ" sz="2000" dirty="0" err="1">
                <a:latin typeface="Palatino Linotype" panose="02040502050505030304" pitchFamily="18" charset="0"/>
              </a:rPr>
              <a:t>rozence</a:t>
            </a:r>
            <a:r>
              <a:rPr lang="cs-CZ" sz="2000" dirty="0">
                <a:latin typeface="Palatino Linotype" panose="02040502050505030304" pitchFamily="18" charset="0"/>
              </a:rPr>
              <a:t> svého a hned byli veselé mysli</a:t>
            </a:r>
          </a:p>
          <a:p>
            <a:pPr marL="457200" lvl="1" indent="0">
              <a:lnSpc>
                <a:spcPct val="150000"/>
              </a:lnSpc>
              <a:buNone/>
            </a:pPr>
            <a:r>
              <a:rPr lang="cs-CZ" sz="2000" dirty="0">
                <a:latin typeface="Palatino Linotype" panose="02040502050505030304" pitchFamily="18" charset="0"/>
              </a:rPr>
              <a:t>bohové všichni, však nejvíc se rozzářil Dionýsos;</a:t>
            </a:r>
          </a:p>
          <a:p>
            <a:pPr marL="457200" lvl="1" indent="0">
              <a:lnSpc>
                <a:spcPct val="150000"/>
              </a:lnSpc>
              <a:buNone/>
            </a:pPr>
            <a:r>
              <a:rPr lang="cs-CZ" sz="2000" dirty="0">
                <a:latin typeface="Palatino Linotype" panose="02040502050505030304" pitchFamily="18" charset="0"/>
              </a:rPr>
              <a:t>jménem Pán ho pak zvali, že rozveselil tak všecky.</a:t>
            </a:r>
          </a:p>
          <a:p>
            <a:pPr marL="457200" lvl="1" indent="0">
              <a:lnSpc>
                <a:spcPct val="150000"/>
              </a:lnSpc>
              <a:buNone/>
            </a:pPr>
            <a:r>
              <a:rPr lang="cs-CZ" sz="2000" dirty="0">
                <a:latin typeface="Palatino Linotype" panose="02040502050505030304" pitchFamily="18" charset="0"/>
              </a:rPr>
              <a:t>(</a:t>
            </a:r>
            <a:r>
              <a:rPr lang="cs-CZ" sz="2000" dirty="0" err="1">
                <a:latin typeface="Palatino Linotype" panose="02040502050505030304" pitchFamily="18" charset="0"/>
              </a:rPr>
              <a:t>Překl</a:t>
            </a:r>
            <a:r>
              <a:rPr lang="cs-CZ" sz="2000" dirty="0">
                <a:latin typeface="Palatino Linotype" panose="02040502050505030304" pitchFamily="18" charset="0"/>
              </a:rPr>
              <a:t>. Otakar Smrčka)</a:t>
            </a:r>
          </a:p>
          <a:p>
            <a:pPr marL="457200" lvl="1" indent="0">
              <a:lnSpc>
                <a:spcPct val="150000"/>
              </a:lnSpc>
              <a:buNone/>
            </a:pPr>
            <a:endParaRPr lang="cs-CZ" sz="2000" dirty="0">
              <a:latin typeface="Palatino Linotype" panose="02040502050505030304" pitchFamily="18" charset="0"/>
            </a:endParaRPr>
          </a:p>
          <a:p>
            <a:pPr marL="457200" lvl="1" indent="0">
              <a:lnSpc>
                <a:spcPct val="150000"/>
              </a:lnSpc>
              <a:buNone/>
            </a:pPr>
            <a:r>
              <a:rPr lang="cs-CZ" sz="2000" b="1" i="1" dirty="0">
                <a:latin typeface="Palatino Linotype" panose="02040502050505030304" pitchFamily="18" charset="0"/>
              </a:rPr>
              <a:t>Jméno </a:t>
            </a:r>
            <a:r>
              <a:rPr lang="el-GR" sz="2000" b="1" i="1" dirty="0">
                <a:latin typeface="Palatino Linotype" panose="02040502050505030304" pitchFamily="18" charset="0"/>
              </a:rPr>
              <a:t>Πάν </a:t>
            </a:r>
            <a:r>
              <a:rPr lang="cs-CZ" sz="2000" b="1" i="1" dirty="0">
                <a:latin typeface="Palatino Linotype" panose="02040502050505030304" pitchFamily="18" charset="0"/>
              </a:rPr>
              <a:t>však není odvozeno od </a:t>
            </a:r>
            <a:r>
              <a:rPr lang="el-GR" sz="2000" b="1" i="1" dirty="0">
                <a:latin typeface="Palatino Linotype" panose="02040502050505030304" pitchFamily="18" charset="0"/>
              </a:rPr>
              <a:t>πᾶς, πᾶσα, πᾶν, </a:t>
            </a:r>
            <a:r>
              <a:rPr lang="cs-CZ" sz="2000" b="1" i="1" dirty="0">
                <a:latin typeface="Palatino Linotype" panose="02040502050505030304" pitchFamily="18" charset="0"/>
              </a:rPr>
              <a:t>ale od </a:t>
            </a:r>
            <a:r>
              <a:rPr lang="el-GR" sz="2000" b="1" i="1" dirty="0">
                <a:latin typeface="Palatino Linotype" panose="02040502050505030304" pitchFamily="18" charset="0"/>
              </a:rPr>
              <a:t>πάω</a:t>
            </a:r>
            <a:r>
              <a:rPr lang="cs-CZ" sz="2000" b="1" i="1" dirty="0">
                <a:latin typeface="Palatino Linotype" panose="02040502050505030304" pitchFamily="18" charset="0"/>
              </a:rPr>
              <a:t> </a:t>
            </a:r>
            <a:r>
              <a:rPr lang="el-GR" sz="2000" b="1" i="1" dirty="0">
                <a:latin typeface="Palatino Linotype" panose="02040502050505030304" pitchFamily="18" charset="0"/>
              </a:rPr>
              <a:t>=</a:t>
            </a:r>
            <a:r>
              <a:rPr lang="cs-CZ" sz="2000" b="1" i="1" dirty="0">
                <a:latin typeface="Palatino Linotype" panose="02040502050505030304" pitchFamily="18" charset="0"/>
              </a:rPr>
              <a:t> </a:t>
            </a:r>
            <a:r>
              <a:rPr lang="el-GR" sz="2000" b="1" i="1" dirty="0">
                <a:latin typeface="Palatino Linotype" panose="02040502050505030304" pitchFamily="18" charset="0"/>
              </a:rPr>
              <a:t>‚</a:t>
            </a:r>
            <a:r>
              <a:rPr lang="cs-CZ" sz="2000" b="1" i="1" dirty="0">
                <a:latin typeface="Palatino Linotype" panose="02040502050505030304" pitchFamily="18" charset="0"/>
              </a:rPr>
              <a:t>pasu‘, a proto </a:t>
            </a:r>
            <a:r>
              <a:rPr lang="cs-CZ" sz="2000" b="1" i="1" u="sng" dirty="0">
                <a:latin typeface="Palatino Linotype" panose="02040502050505030304" pitchFamily="18" charset="0"/>
              </a:rPr>
              <a:t>Pan</a:t>
            </a:r>
            <a:r>
              <a:rPr lang="cs-CZ" sz="2000" b="1" i="1" dirty="0">
                <a:latin typeface="Palatino Linotype" panose="02040502050505030304" pitchFamily="18" charset="0"/>
              </a:rPr>
              <a:t>.</a:t>
            </a:r>
          </a:p>
        </p:txBody>
      </p:sp>
    </p:spTree>
    <p:extLst>
      <p:ext uri="{BB962C8B-B14F-4D97-AF65-F5344CB8AC3E}">
        <p14:creationId xmlns:p14="http://schemas.microsoft.com/office/powerpoint/2010/main" val="22494827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err="1">
                <a:latin typeface="Palatino Linotype" panose="02040502050505030304" pitchFamily="18" charset="0"/>
              </a:rPr>
              <a:t>Panova</a:t>
            </a:r>
            <a:r>
              <a:rPr lang="cs-CZ" sz="2400" cap="small" dirty="0">
                <a:latin typeface="Palatino Linotype" panose="02040502050505030304" pitchFamily="18" charset="0"/>
              </a:rPr>
              <a:t> milostná dobrodružství</a:t>
            </a:r>
          </a:p>
        </p:txBody>
      </p:sp>
      <p:sp>
        <p:nvSpPr>
          <p:cNvPr id="3" name="Zástupný symbol pro obsah 2"/>
          <p:cNvSpPr>
            <a:spLocks noGrp="1"/>
          </p:cNvSpPr>
          <p:nvPr>
            <p:ph idx="1"/>
          </p:nvPr>
        </p:nvSpPr>
        <p:spPr>
          <a:xfrm>
            <a:off x="838200" y="1184856"/>
            <a:ext cx="10515600" cy="5043622"/>
          </a:xfrm>
        </p:spPr>
        <p:txBody>
          <a:bodyPr numCol="1">
            <a:normAutofit/>
          </a:bodyPr>
          <a:lstStyle/>
          <a:p>
            <a:pPr marL="0" indent="0">
              <a:lnSpc>
                <a:spcPct val="150000"/>
              </a:lnSpc>
              <a:buNone/>
            </a:pPr>
            <a:r>
              <a:rPr lang="cs-CZ" sz="2000" b="1" dirty="0">
                <a:latin typeface="Palatino Linotype" panose="02040502050505030304" pitchFamily="18" charset="0"/>
              </a:rPr>
              <a:t>Vergilius, Zpěvy rolnické, III, 391–393</a:t>
            </a:r>
          </a:p>
          <a:p>
            <a:pPr marL="457200" lvl="1" indent="0">
              <a:lnSpc>
                <a:spcPct val="150000"/>
              </a:lnSpc>
              <a:buNone/>
            </a:pPr>
            <a:r>
              <a:rPr lang="cs-CZ" sz="2000" dirty="0">
                <a:latin typeface="Palatino Linotype" panose="02040502050505030304" pitchFamily="18" charset="0"/>
              </a:rPr>
              <a:t>Takovou sněžnou vlnou, ač radno-</a:t>
            </a:r>
            <a:r>
              <a:rPr lang="cs-CZ" sz="2000" dirty="0" err="1">
                <a:latin typeface="Palatino Linotype" panose="02040502050505030304" pitchFamily="18" charset="0"/>
              </a:rPr>
              <a:t>li</a:t>
            </a:r>
            <a:r>
              <a:rPr lang="cs-CZ" sz="2000" dirty="0">
                <a:latin typeface="Palatino Linotype" panose="02040502050505030304" pitchFamily="18" charset="0"/>
              </a:rPr>
              <a:t> věřiti báji,</a:t>
            </a:r>
          </a:p>
          <a:p>
            <a:pPr marL="457200" lvl="1" indent="0">
              <a:lnSpc>
                <a:spcPct val="150000"/>
              </a:lnSpc>
              <a:buNone/>
            </a:pPr>
            <a:r>
              <a:rPr lang="cs-CZ" sz="2000" dirty="0">
                <a:latin typeface="Palatino Linotype" panose="02040502050505030304" pitchFamily="18" charset="0"/>
              </a:rPr>
              <a:t>arkadský bůh kdys Pan prý zmámil tě, Luno, a získal</a:t>
            </a:r>
          </a:p>
          <a:p>
            <a:pPr marL="457200" lvl="1" indent="0">
              <a:lnSpc>
                <a:spcPct val="150000"/>
              </a:lnSpc>
              <a:buNone/>
            </a:pPr>
            <a:r>
              <a:rPr lang="cs-CZ" sz="2000" dirty="0">
                <a:latin typeface="Palatino Linotype" panose="02040502050505030304" pitchFamily="18" charset="0"/>
              </a:rPr>
              <a:t>chtěje tě přilákat v háj – </a:t>
            </a:r>
            <a:r>
              <a:rPr lang="cs-CZ" sz="2000" dirty="0" err="1">
                <a:latin typeface="Palatino Linotype" panose="02040502050505030304" pitchFamily="18" charset="0"/>
              </a:rPr>
              <a:t>tys</a:t>
            </a:r>
            <a:r>
              <a:rPr lang="cs-CZ" sz="2000" dirty="0">
                <a:latin typeface="Palatino Linotype" panose="02040502050505030304" pitchFamily="18" charset="0"/>
              </a:rPr>
              <a:t> nezhrdla voláním jeho. (</a:t>
            </a:r>
            <a:r>
              <a:rPr lang="cs-CZ" sz="2000" dirty="0" err="1">
                <a:latin typeface="Palatino Linotype" panose="02040502050505030304" pitchFamily="18" charset="0"/>
              </a:rPr>
              <a:t>Překl</a:t>
            </a:r>
            <a:r>
              <a:rPr lang="cs-CZ" sz="2000" dirty="0">
                <a:latin typeface="Palatino Linotype" panose="02040502050505030304" pitchFamily="18" charset="0"/>
              </a:rPr>
              <a:t>. Otmar </a:t>
            </a:r>
            <a:r>
              <a:rPr lang="cs-CZ" sz="2000" dirty="0" err="1">
                <a:latin typeface="Palatino Linotype" panose="02040502050505030304" pitchFamily="18" charset="0"/>
              </a:rPr>
              <a:t>Vaňorný</a:t>
            </a:r>
            <a:r>
              <a:rPr lang="cs-CZ" sz="2000" dirty="0">
                <a:latin typeface="Palatino Linotype" panose="02040502050505030304" pitchFamily="18" charset="0"/>
              </a:rPr>
              <a:t>)</a:t>
            </a:r>
          </a:p>
        </p:txBody>
      </p:sp>
    </p:spTree>
    <p:extLst>
      <p:ext uri="{BB962C8B-B14F-4D97-AF65-F5344CB8AC3E}">
        <p14:creationId xmlns:p14="http://schemas.microsoft.com/office/powerpoint/2010/main" val="1237942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err="1">
                <a:latin typeface="Palatino Linotype" panose="02040502050505030304" pitchFamily="18" charset="0"/>
              </a:rPr>
              <a:t>Panova</a:t>
            </a:r>
            <a:r>
              <a:rPr lang="cs-CZ" sz="2400" cap="small" dirty="0">
                <a:latin typeface="Palatino Linotype" panose="02040502050505030304" pitchFamily="18" charset="0"/>
              </a:rPr>
              <a:t> milostná dobrodružství</a:t>
            </a:r>
          </a:p>
        </p:txBody>
      </p:sp>
      <p:sp>
        <p:nvSpPr>
          <p:cNvPr id="3" name="Zástupný symbol pro obsah 2"/>
          <p:cNvSpPr>
            <a:spLocks noGrp="1"/>
          </p:cNvSpPr>
          <p:nvPr>
            <p:ph idx="1"/>
          </p:nvPr>
        </p:nvSpPr>
        <p:spPr>
          <a:xfrm>
            <a:off x="838200" y="1184856"/>
            <a:ext cx="10515600" cy="5043622"/>
          </a:xfrm>
        </p:spPr>
        <p:txBody>
          <a:bodyPr numCol="2">
            <a:normAutofit/>
          </a:bodyPr>
          <a:lstStyle/>
          <a:p>
            <a:pPr marL="0" indent="0">
              <a:lnSpc>
                <a:spcPct val="150000"/>
              </a:lnSpc>
              <a:buNone/>
            </a:pPr>
            <a:r>
              <a:rPr lang="cs-CZ" sz="1250" b="1" dirty="0">
                <a:latin typeface="Palatino Linotype" panose="02040502050505030304" pitchFamily="18" charset="0"/>
              </a:rPr>
              <a:t>Ovidius, Proměny, I, 688–711</a:t>
            </a:r>
          </a:p>
          <a:p>
            <a:pPr marL="457200" lvl="1" indent="0">
              <a:lnSpc>
                <a:spcPct val="150000"/>
              </a:lnSpc>
              <a:buNone/>
            </a:pPr>
            <a:r>
              <a:rPr lang="cs-CZ" sz="1250" dirty="0">
                <a:latin typeface="Palatino Linotype" panose="02040502050505030304" pitchFamily="18" charset="0"/>
              </a:rPr>
              <a:t>„Pod chladným arkadským,“ tak Merkur vyprávět začal,</a:t>
            </a:r>
          </a:p>
          <a:p>
            <a:pPr marL="457200" lvl="1" indent="0">
              <a:lnSpc>
                <a:spcPct val="150000"/>
              </a:lnSpc>
              <a:buNone/>
            </a:pPr>
            <a:r>
              <a:rPr lang="cs-CZ" sz="1250" dirty="0">
                <a:latin typeface="Palatino Linotype" panose="02040502050505030304" pitchFamily="18" charset="0"/>
              </a:rPr>
              <a:t>„u vrchu </a:t>
            </a:r>
            <a:r>
              <a:rPr lang="cs-CZ" sz="1250" dirty="0" err="1">
                <a:latin typeface="Palatino Linotype" panose="02040502050505030304" pitchFamily="18" charset="0"/>
              </a:rPr>
              <a:t>Nónakridy</a:t>
            </a:r>
            <a:r>
              <a:rPr lang="cs-CZ" sz="1250" dirty="0">
                <a:latin typeface="Palatino Linotype" panose="02040502050505030304" pitchFamily="18" charset="0"/>
              </a:rPr>
              <a:t>, tam bývala </a:t>
            </a:r>
            <a:r>
              <a:rPr lang="cs-CZ" sz="1250" dirty="0" err="1">
                <a:latin typeface="Palatino Linotype" panose="02040502050505030304" pitchFamily="18" charset="0"/>
              </a:rPr>
              <a:t>Najádka</a:t>
            </a:r>
            <a:r>
              <a:rPr lang="cs-CZ" sz="1250" dirty="0">
                <a:latin typeface="Palatino Linotype" panose="02040502050505030304" pitchFamily="18" charset="0"/>
              </a:rPr>
              <a:t> jedna,</a:t>
            </a:r>
          </a:p>
          <a:p>
            <a:pPr marL="457200" lvl="1" indent="0">
              <a:lnSpc>
                <a:spcPct val="150000"/>
              </a:lnSpc>
              <a:buNone/>
            </a:pPr>
            <a:r>
              <a:rPr lang="cs-CZ" sz="1250" dirty="0">
                <a:latin typeface="Palatino Linotype" panose="02040502050505030304" pitchFamily="18" charset="0"/>
              </a:rPr>
              <a:t>Z nymf těch nejproslulejší, a družky ji </a:t>
            </a:r>
            <a:r>
              <a:rPr lang="cs-CZ" sz="1250" dirty="0" err="1">
                <a:latin typeface="Palatino Linotype" panose="02040502050505030304" pitchFamily="18" charset="0"/>
              </a:rPr>
              <a:t>Sýringou</a:t>
            </a:r>
            <a:r>
              <a:rPr lang="cs-CZ" sz="1250" dirty="0">
                <a:latin typeface="Palatino Linotype" panose="02040502050505030304" pitchFamily="18" charset="0"/>
              </a:rPr>
              <a:t> zvaly.</a:t>
            </a:r>
          </a:p>
          <a:p>
            <a:pPr marL="457200" lvl="1" indent="0">
              <a:lnSpc>
                <a:spcPct val="150000"/>
              </a:lnSpc>
              <a:buNone/>
            </a:pPr>
            <a:r>
              <a:rPr lang="cs-CZ" sz="1250" dirty="0">
                <a:latin typeface="Palatino Linotype" panose="02040502050505030304" pitchFamily="18" charset="0"/>
              </a:rPr>
              <a:t>Nejednou se smíchem Satyrům prchla. Když běželi za ní,</a:t>
            </a:r>
          </a:p>
          <a:p>
            <a:pPr marL="457200" lvl="1" indent="0">
              <a:lnSpc>
                <a:spcPct val="150000"/>
              </a:lnSpc>
              <a:buNone/>
            </a:pPr>
            <a:r>
              <a:rPr lang="cs-CZ" sz="1250" dirty="0">
                <a:latin typeface="Palatino Linotype" panose="02040502050505030304" pitchFamily="18" charset="0"/>
              </a:rPr>
              <a:t>nejednou venkovským božstvům, co ve stinných lesích a v polích</a:t>
            </a:r>
          </a:p>
          <a:p>
            <a:pPr marL="457200" lvl="1" indent="0">
              <a:lnSpc>
                <a:spcPct val="150000"/>
              </a:lnSpc>
              <a:buNone/>
            </a:pPr>
            <a:r>
              <a:rPr lang="cs-CZ" sz="1250" dirty="0">
                <a:latin typeface="Palatino Linotype" panose="02040502050505030304" pitchFamily="18" charset="0"/>
              </a:rPr>
              <a:t>úrodných žijí. Ta bohyni délskou svým panenstvím ctila,</a:t>
            </a:r>
          </a:p>
          <a:p>
            <a:pPr marL="457200" lvl="1" indent="0">
              <a:lnSpc>
                <a:spcPct val="150000"/>
              </a:lnSpc>
              <a:buNone/>
            </a:pPr>
            <a:r>
              <a:rPr lang="cs-CZ" sz="1250" dirty="0">
                <a:latin typeface="Palatino Linotype" panose="02040502050505030304" pitchFamily="18" charset="0"/>
              </a:rPr>
              <a:t>jakož i životem svým. Šat podkasán měla jak ona,</a:t>
            </a:r>
          </a:p>
          <a:p>
            <a:pPr marL="457200" lvl="1" indent="0">
              <a:lnSpc>
                <a:spcPct val="150000"/>
              </a:lnSpc>
              <a:buNone/>
            </a:pPr>
            <a:r>
              <a:rPr lang="cs-CZ" sz="1250" dirty="0">
                <a:latin typeface="Palatino Linotype" panose="02040502050505030304" pitchFamily="18" charset="0"/>
              </a:rPr>
              <a:t>takže mýliti mohla, že vskutku je Diana – ovšem</a:t>
            </a:r>
          </a:p>
          <a:p>
            <a:pPr marL="457200" lvl="1" indent="0">
              <a:lnSpc>
                <a:spcPct val="150000"/>
              </a:lnSpc>
              <a:buNone/>
            </a:pPr>
            <a:r>
              <a:rPr lang="cs-CZ" sz="1250" dirty="0">
                <a:latin typeface="Palatino Linotype" panose="02040502050505030304" pitchFamily="18" charset="0"/>
              </a:rPr>
              <a:t>tato má zlatý luk, však </a:t>
            </a:r>
            <a:r>
              <a:rPr lang="cs-CZ" sz="1250" dirty="0" err="1">
                <a:latin typeface="Palatino Linotype" panose="02040502050505030304" pitchFamily="18" charset="0"/>
              </a:rPr>
              <a:t>Sýrinx</a:t>
            </a:r>
            <a:r>
              <a:rPr lang="cs-CZ" sz="1250" dirty="0">
                <a:latin typeface="Palatino Linotype" panose="02040502050505030304" pitchFamily="18" charset="0"/>
              </a:rPr>
              <a:t> měla jen z rohu.</a:t>
            </a:r>
          </a:p>
          <a:p>
            <a:pPr marL="457200" lvl="1" indent="0">
              <a:lnSpc>
                <a:spcPct val="150000"/>
              </a:lnSpc>
              <a:buNone/>
            </a:pPr>
            <a:r>
              <a:rPr lang="cs-CZ" sz="1250" dirty="0">
                <a:latin typeface="Palatino Linotype" panose="02040502050505030304" pitchFamily="18" charset="0"/>
              </a:rPr>
              <a:t>Mýlila přece i takto. Když scházela z </a:t>
            </a:r>
            <a:r>
              <a:rPr lang="cs-CZ" sz="1250" dirty="0" err="1">
                <a:latin typeface="Palatino Linotype" panose="02040502050505030304" pitchFamily="18" charset="0"/>
              </a:rPr>
              <a:t>lykajské</a:t>
            </a:r>
            <a:r>
              <a:rPr lang="cs-CZ" sz="1250" dirty="0">
                <a:latin typeface="Palatino Linotype" panose="02040502050505030304" pitchFamily="18" charset="0"/>
              </a:rPr>
              <a:t> hory,</a:t>
            </a:r>
          </a:p>
          <a:p>
            <a:pPr marL="457200" lvl="1" indent="0">
              <a:lnSpc>
                <a:spcPct val="150000"/>
              </a:lnSpc>
              <a:buNone/>
            </a:pPr>
            <a:r>
              <a:rPr lang="cs-CZ" sz="1250" dirty="0">
                <a:latin typeface="Palatino Linotype" panose="02040502050505030304" pitchFamily="18" charset="0"/>
              </a:rPr>
              <a:t>uzřel ji Pan a na hlavě maje svůj sosnový věnec</a:t>
            </a:r>
          </a:p>
          <a:p>
            <a:pPr marL="457200" lvl="1" indent="0">
              <a:lnSpc>
                <a:spcPct val="150000"/>
              </a:lnSpc>
              <a:buNone/>
            </a:pPr>
            <a:r>
              <a:rPr lang="cs-CZ" sz="1250" dirty="0">
                <a:latin typeface="Palatino Linotype" panose="02040502050505030304" pitchFamily="18" charset="0"/>
              </a:rPr>
              <a:t>pichlavý, takto k ní mluví… „Teď zbývalo říci, co pravil,</a:t>
            </a:r>
          </a:p>
          <a:p>
            <a:pPr marL="457200" lvl="1" indent="0">
              <a:lnSpc>
                <a:spcPct val="150000"/>
              </a:lnSpc>
              <a:buNone/>
            </a:pPr>
            <a:r>
              <a:rPr lang="cs-CZ" sz="1250" dirty="0">
                <a:latin typeface="Palatino Linotype" panose="02040502050505030304" pitchFamily="18" charset="0"/>
              </a:rPr>
              <a:t>dále, jak pohrdla prosbou a prchala po pustých stezkách,</a:t>
            </a:r>
          </a:p>
          <a:p>
            <a:pPr marL="457200" lvl="1" indent="0">
              <a:lnSpc>
                <a:spcPct val="150000"/>
              </a:lnSpc>
              <a:buNone/>
            </a:pPr>
            <a:endParaRPr lang="cs-CZ" sz="1250" dirty="0">
              <a:latin typeface="Palatino Linotype" panose="02040502050505030304" pitchFamily="18" charset="0"/>
            </a:endParaRPr>
          </a:p>
          <a:p>
            <a:pPr marL="457200" lvl="1" indent="0">
              <a:lnSpc>
                <a:spcPct val="150000"/>
              </a:lnSpc>
              <a:buNone/>
            </a:pPr>
            <a:r>
              <a:rPr lang="cs-CZ" sz="1250" dirty="0">
                <a:latin typeface="Palatino Linotype" panose="02040502050505030304" pitchFamily="18" charset="0"/>
              </a:rPr>
              <a:t>klidného </a:t>
            </a:r>
            <a:r>
              <a:rPr lang="cs-CZ" sz="1250" dirty="0" err="1">
                <a:latin typeface="Palatino Linotype" panose="02040502050505030304" pitchFamily="18" charset="0"/>
              </a:rPr>
              <a:t>Ládóna</a:t>
            </a:r>
            <a:r>
              <a:rPr lang="cs-CZ" sz="1250" dirty="0">
                <a:latin typeface="Palatino Linotype" panose="02040502050505030304" pitchFamily="18" charset="0"/>
              </a:rPr>
              <a:t> proudů jak dostihla, plného písku,</a:t>
            </a:r>
          </a:p>
          <a:p>
            <a:pPr marL="457200" lvl="1" indent="0">
              <a:lnSpc>
                <a:spcPct val="150000"/>
              </a:lnSpc>
              <a:buNone/>
            </a:pPr>
            <a:r>
              <a:rPr lang="cs-CZ" sz="1250" dirty="0">
                <a:latin typeface="Palatino Linotype" panose="02040502050505030304" pitchFamily="18" charset="0"/>
              </a:rPr>
              <a:t>a když mohutné proudy jí bránily běžeti dále,</a:t>
            </a:r>
          </a:p>
          <a:p>
            <a:pPr marL="457200" lvl="1" indent="0">
              <a:lnSpc>
                <a:spcPct val="150000"/>
              </a:lnSpc>
              <a:buNone/>
            </a:pPr>
            <a:r>
              <a:rPr lang="cs-CZ" sz="1250" dirty="0">
                <a:latin typeface="Palatino Linotype" panose="02040502050505030304" pitchFamily="18" charset="0"/>
              </a:rPr>
              <a:t>sesterské říční víly jak prosila, aby ji celou</a:t>
            </a:r>
          </a:p>
          <a:p>
            <a:pPr marL="457200" lvl="1" indent="0">
              <a:lnSpc>
                <a:spcPct val="150000"/>
              </a:lnSpc>
              <a:buNone/>
            </a:pPr>
            <a:r>
              <a:rPr lang="cs-CZ" sz="1250" dirty="0">
                <a:latin typeface="Palatino Linotype" panose="02040502050505030304" pitchFamily="18" charset="0"/>
              </a:rPr>
              <a:t>změnily, a jak Pan, pln víry, že </a:t>
            </a:r>
            <a:r>
              <a:rPr lang="cs-CZ" sz="1250" dirty="0" err="1">
                <a:latin typeface="Palatino Linotype" panose="02040502050505030304" pitchFamily="18" charset="0"/>
              </a:rPr>
              <a:t>Sýringu</a:t>
            </a:r>
            <a:r>
              <a:rPr lang="cs-CZ" sz="1250" dirty="0">
                <a:latin typeface="Palatino Linotype" panose="02040502050505030304" pitchFamily="18" charset="0"/>
              </a:rPr>
              <a:t> drží,</a:t>
            </a:r>
          </a:p>
          <a:p>
            <a:pPr marL="457200" lvl="1" indent="0">
              <a:lnSpc>
                <a:spcPct val="150000"/>
              </a:lnSpc>
              <a:buNone/>
            </a:pPr>
            <a:r>
              <a:rPr lang="cs-CZ" sz="1250" dirty="0">
                <a:latin typeface="Palatino Linotype" panose="02040502050505030304" pitchFamily="18" charset="0"/>
              </a:rPr>
              <a:t>místo nymfina těla měl v rukou jen rákosí vodní;</a:t>
            </a:r>
          </a:p>
          <a:p>
            <a:pPr marL="457200" lvl="1" indent="0">
              <a:lnSpc>
                <a:spcPct val="150000"/>
              </a:lnSpc>
              <a:buNone/>
            </a:pPr>
            <a:r>
              <a:rPr lang="cs-CZ" sz="1250" dirty="0">
                <a:latin typeface="Palatino Linotype" panose="02040502050505030304" pitchFamily="18" charset="0"/>
              </a:rPr>
              <a:t>zatímco do něho vzdychá, proud vzduchu, zvířený v stéblu,</a:t>
            </a:r>
          </a:p>
          <a:p>
            <a:pPr marL="457200" lvl="1" indent="0">
              <a:lnSpc>
                <a:spcPct val="150000"/>
              </a:lnSpc>
              <a:buNone/>
            </a:pPr>
            <a:r>
              <a:rPr lang="cs-CZ" sz="1250" dirty="0">
                <a:latin typeface="Palatino Linotype" panose="02040502050505030304" pitchFamily="18" charset="0"/>
              </a:rPr>
              <a:t>tenoučký vyloudil tón, tak podobný smutnému lkání;</a:t>
            </a:r>
          </a:p>
          <a:p>
            <a:pPr marL="457200" lvl="1" indent="0">
              <a:lnSpc>
                <a:spcPct val="150000"/>
              </a:lnSpc>
              <a:buNone/>
            </a:pPr>
            <a:r>
              <a:rPr lang="cs-CZ" sz="1250" dirty="0">
                <a:latin typeface="Palatino Linotype" panose="02040502050505030304" pitchFamily="18" charset="0"/>
              </a:rPr>
              <a:t>uměním novým a sladkým tím zvukem bůh lesní byl dojat.</a:t>
            </a:r>
          </a:p>
          <a:p>
            <a:pPr marL="457200" lvl="1" indent="0">
              <a:lnSpc>
                <a:spcPct val="150000"/>
              </a:lnSpc>
              <a:buNone/>
            </a:pPr>
            <a:r>
              <a:rPr lang="cs-CZ" sz="1250" dirty="0">
                <a:latin typeface="Palatino Linotype" panose="02040502050505030304" pitchFamily="18" charset="0"/>
              </a:rPr>
              <a:t>„Navěky budu já s tebou tak rozmlouvat, s tebou se stýkat.“</a:t>
            </a:r>
          </a:p>
          <a:p>
            <a:pPr marL="457200" lvl="1" indent="0">
              <a:lnSpc>
                <a:spcPct val="150000"/>
              </a:lnSpc>
              <a:buNone/>
            </a:pPr>
            <a:r>
              <a:rPr lang="cs-CZ" sz="1250" dirty="0">
                <a:latin typeface="Palatino Linotype" panose="02040502050505030304" pitchFamily="18" charset="0"/>
              </a:rPr>
              <a:t>Nestejné tyčinky třtin si spojil, slepil je k sobě</a:t>
            </a:r>
          </a:p>
          <a:p>
            <a:pPr marL="457200" lvl="1" indent="0">
              <a:lnSpc>
                <a:spcPct val="150000"/>
              </a:lnSpc>
              <a:buNone/>
            </a:pPr>
            <a:r>
              <a:rPr lang="cs-CZ" sz="1250" dirty="0">
                <a:latin typeface="Palatino Linotype" panose="02040502050505030304" pitchFamily="18" charset="0"/>
              </a:rPr>
              <a:t>voskem a podle té nymfy svůj nástroj </a:t>
            </a:r>
            <a:r>
              <a:rPr lang="cs-CZ" sz="1250" dirty="0" err="1">
                <a:latin typeface="Palatino Linotype" panose="02040502050505030304" pitchFamily="18" charset="0"/>
              </a:rPr>
              <a:t>sýringou</a:t>
            </a:r>
            <a:r>
              <a:rPr lang="cs-CZ" sz="1250" dirty="0">
                <a:latin typeface="Palatino Linotype" panose="02040502050505030304" pitchFamily="18" charset="0"/>
              </a:rPr>
              <a:t> nazval.</a:t>
            </a:r>
          </a:p>
          <a:p>
            <a:pPr marL="457200" lvl="1" indent="0">
              <a:lnSpc>
                <a:spcPct val="150000"/>
              </a:lnSpc>
              <a:buNone/>
            </a:pPr>
            <a:r>
              <a:rPr lang="cs-CZ" sz="1250" dirty="0">
                <a:latin typeface="Palatino Linotype" panose="02040502050505030304" pitchFamily="18" charset="0"/>
              </a:rPr>
              <a:t>(</a:t>
            </a:r>
            <a:r>
              <a:rPr lang="cs-CZ" sz="1250" dirty="0" err="1">
                <a:latin typeface="Palatino Linotype" panose="02040502050505030304" pitchFamily="18" charset="0"/>
              </a:rPr>
              <a:t>Překl</a:t>
            </a:r>
            <a:r>
              <a:rPr lang="cs-CZ" sz="1250" dirty="0">
                <a:latin typeface="Palatino Linotype" panose="02040502050505030304" pitchFamily="18" charset="0"/>
              </a:rPr>
              <a:t>. Ivan Bureš)</a:t>
            </a:r>
          </a:p>
        </p:txBody>
      </p:sp>
    </p:spTree>
    <p:extLst>
      <p:ext uri="{BB962C8B-B14F-4D97-AF65-F5344CB8AC3E}">
        <p14:creationId xmlns:p14="http://schemas.microsoft.com/office/powerpoint/2010/main" val="3611396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a:latin typeface="Palatino Linotype" panose="02040502050505030304" pitchFamily="18" charset="0"/>
              </a:rPr>
              <a:t>„</a:t>
            </a:r>
            <a:r>
              <a:rPr lang="pl-PL" sz="2400" cap="small" dirty="0">
                <a:latin typeface="Palatino Linotype" panose="02040502050505030304" pitchFamily="18" charset="0"/>
              </a:rPr>
              <a:t>Znáš bohy mocný, moc jedí </a:t>
            </a:r>
            <a:r>
              <a:rPr lang="cs-CZ" sz="2400" cap="small" dirty="0">
                <a:latin typeface="Palatino Linotype" panose="02040502050505030304" pitchFamily="18" charset="0"/>
              </a:rPr>
              <a:t>…“</a:t>
            </a:r>
          </a:p>
        </p:txBody>
      </p:sp>
      <p:sp>
        <p:nvSpPr>
          <p:cNvPr id="3" name="Zástupný symbol pro obsah 2"/>
          <p:cNvSpPr>
            <a:spLocks noGrp="1"/>
          </p:cNvSpPr>
          <p:nvPr>
            <p:ph idx="1"/>
          </p:nvPr>
        </p:nvSpPr>
        <p:spPr>
          <a:xfrm>
            <a:off x="838200" y="1184856"/>
            <a:ext cx="10515600" cy="5043622"/>
          </a:xfrm>
        </p:spPr>
        <p:txBody>
          <a:bodyPr>
            <a:normAutofit/>
          </a:bodyPr>
          <a:lstStyle/>
          <a:p>
            <a:pPr marL="0" indent="0">
              <a:lnSpc>
                <a:spcPct val="150000"/>
              </a:lnSpc>
              <a:buNone/>
            </a:pPr>
            <a:r>
              <a:rPr lang="cs-CZ" sz="2000" b="1" dirty="0" err="1">
                <a:latin typeface="Palatino Linotype" panose="02040502050505030304" pitchFamily="18" charset="0"/>
              </a:rPr>
              <a:t>Homéros</a:t>
            </a:r>
            <a:r>
              <a:rPr lang="cs-CZ" sz="2000" b="1" dirty="0">
                <a:latin typeface="Palatino Linotype" panose="02040502050505030304" pitchFamily="18" charset="0"/>
              </a:rPr>
              <a:t>, </a:t>
            </a:r>
            <a:r>
              <a:rPr lang="cs-CZ" sz="2000" b="1" dirty="0" err="1">
                <a:latin typeface="Palatino Linotype" panose="02040502050505030304" pitchFamily="18" charset="0"/>
              </a:rPr>
              <a:t>Ílias</a:t>
            </a:r>
            <a:r>
              <a:rPr lang="cs-CZ" sz="2000" b="1" dirty="0">
                <a:latin typeface="Palatino Linotype" panose="02040502050505030304" pitchFamily="18" charset="0"/>
              </a:rPr>
              <a:t>, I, 423–427</a:t>
            </a:r>
          </a:p>
          <a:p>
            <a:pPr marL="457200" lvl="1" indent="0">
              <a:lnSpc>
                <a:spcPct val="150000"/>
              </a:lnSpc>
              <a:buNone/>
            </a:pPr>
            <a:r>
              <a:rPr lang="cs-CZ" sz="2000" dirty="0">
                <a:latin typeface="Palatino Linotype" panose="02040502050505030304" pitchFamily="18" charset="0"/>
              </a:rPr>
              <a:t>Zeus, věz, k </a:t>
            </a:r>
            <a:r>
              <a:rPr lang="cs-CZ" sz="2000" dirty="0" err="1">
                <a:latin typeface="Palatino Linotype" panose="02040502050505030304" pitchFamily="18" charset="0"/>
              </a:rPr>
              <a:t>Aithiopům</a:t>
            </a:r>
            <a:r>
              <a:rPr lang="cs-CZ" sz="2000" dirty="0">
                <a:latin typeface="Palatino Linotype" panose="02040502050505030304" pitchFamily="18" charset="0"/>
              </a:rPr>
              <a:t> bezvadným šel včera na kvas</a:t>
            </a:r>
          </a:p>
          <a:p>
            <a:pPr marL="457200" lvl="1" indent="0">
              <a:lnSpc>
                <a:spcPct val="150000"/>
              </a:lnSpc>
              <a:buNone/>
            </a:pPr>
            <a:r>
              <a:rPr lang="cs-CZ" sz="2000" dirty="0">
                <a:latin typeface="Palatino Linotype" panose="02040502050505030304" pitchFamily="18" charset="0"/>
              </a:rPr>
              <a:t>v </a:t>
            </a:r>
            <a:r>
              <a:rPr lang="cs-CZ" sz="2000" dirty="0" err="1">
                <a:latin typeface="Palatino Linotype" panose="02040502050505030304" pitchFamily="18" charset="0"/>
              </a:rPr>
              <a:t>Ókeanos</a:t>
            </a:r>
            <a:r>
              <a:rPr lang="cs-CZ" sz="2000" dirty="0">
                <a:latin typeface="Palatino Linotype" panose="02040502050505030304" pitchFamily="18" charset="0"/>
              </a:rPr>
              <a:t>, bohové ho společně provázeli všichni.</a:t>
            </a:r>
          </a:p>
          <a:p>
            <a:pPr marL="457200" lvl="1" indent="0">
              <a:lnSpc>
                <a:spcPct val="150000"/>
              </a:lnSpc>
              <a:buNone/>
            </a:pPr>
            <a:r>
              <a:rPr lang="cs-CZ" sz="2000" dirty="0">
                <a:latin typeface="Palatino Linotype" panose="02040502050505030304" pitchFamily="18" charset="0"/>
              </a:rPr>
              <a:t>V den však navrátí se dvanáctý zpět do </a:t>
            </a:r>
            <a:r>
              <a:rPr lang="cs-CZ" sz="2000" dirty="0" err="1">
                <a:latin typeface="Palatino Linotype" panose="02040502050505030304" pitchFamily="18" charset="0"/>
              </a:rPr>
              <a:t>Olympa</a:t>
            </a:r>
            <a:r>
              <a:rPr lang="cs-CZ" sz="2000" dirty="0">
                <a:latin typeface="Palatino Linotype" panose="02040502050505030304" pitchFamily="18" charset="0"/>
              </a:rPr>
              <a:t>;</a:t>
            </a:r>
          </a:p>
          <a:p>
            <a:pPr marL="457200" lvl="1" indent="0">
              <a:lnSpc>
                <a:spcPct val="150000"/>
              </a:lnSpc>
              <a:buNone/>
            </a:pPr>
            <a:r>
              <a:rPr lang="cs-CZ" sz="2000" dirty="0">
                <a:latin typeface="Palatino Linotype" panose="02040502050505030304" pitchFamily="18" charset="0"/>
              </a:rPr>
              <a:t>tehdy potom k Dia půjdu </a:t>
            </a:r>
            <a:r>
              <a:rPr lang="cs-CZ" sz="2000" dirty="0" err="1">
                <a:latin typeface="Palatino Linotype" panose="02040502050505030304" pitchFamily="18" charset="0"/>
              </a:rPr>
              <a:t>kovopražnému</a:t>
            </a:r>
            <a:r>
              <a:rPr lang="cs-CZ" sz="2000" dirty="0">
                <a:latin typeface="Palatino Linotype" panose="02040502050505030304" pitchFamily="18" charset="0"/>
              </a:rPr>
              <a:t> paláci</a:t>
            </a:r>
          </a:p>
          <a:p>
            <a:pPr marL="457200" lvl="1" indent="0">
              <a:lnSpc>
                <a:spcPct val="150000"/>
              </a:lnSpc>
              <a:buNone/>
            </a:pPr>
            <a:r>
              <a:rPr lang="cs-CZ" sz="2000" dirty="0">
                <a:latin typeface="Palatino Linotype" panose="02040502050505030304" pitchFamily="18" charset="0"/>
              </a:rPr>
              <a:t>a k jeho padnu nohám a slovem  pohnouti ho doufám. (</a:t>
            </a:r>
            <a:r>
              <a:rPr lang="cs-CZ" sz="2000" dirty="0" err="1">
                <a:latin typeface="Palatino Linotype" panose="02040502050505030304" pitchFamily="18" charset="0"/>
              </a:rPr>
              <a:t>Překl</a:t>
            </a:r>
            <a:r>
              <a:rPr lang="cs-CZ" sz="2000" dirty="0">
                <a:latin typeface="Palatino Linotype" panose="02040502050505030304" pitchFamily="18" charset="0"/>
              </a:rPr>
              <a:t>. Antonín Škoda)</a:t>
            </a:r>
          </a:p>
        </p:txBody>
      </p:sp>
    </p:spTree>
    <p:extLst>
      <p:ext uri="{BB962C8B-B14F-4D97-AF65-F5344CB8AC3E}">
        <p14:creationId xmlns:p14="http://schemas.microsoft.com/office/powerpoint/2010/main" val="2159201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a:latin typeface="Palatino Linotype" panose="02040502050505030304" pitchFamily="18" charset="0"/>
              </a:rPr>
              <a:t>„</a:t>
            </a:r>
            <a:r>
              <a:rPr lang="pl-PL" sz="2400" cap="small" dirty="0">
                <a:latin typeface="Palatino Linotype" panose="02040502050505030304" pitchFamily="18" charset="0"/>
              </a:rPr>
              <a:t>Znáš bohy mocný, moc jedí </a:t>
            </a:r>
            <a:r>
              <a:rPr lang="cs-CZ" sz="2400" cap="small" dirty="0">
                <a:latin typeface="Palatino Linotype" panose="02040502050505030304" pitchFamily="18" charset="0"/>
              </a:rPr>
              <a:t>…“</a:t>
            </a:r>
          </a:p>
        </p:txBody>
      </p:sp>
      <p:sp>
        <p:nvSpPr>
          <p:cNvPr id="3" name="Zástupný symbol pro obsah 2"/>
          <p:cNvSpPr>
            <a:spLocks noGrp="1"/>
          </p:cNvSpPr>
          <p:nvPr>
            <p:ph idx="1"/>
          </p:nvPr>
        </p:nvSpPr>
        <p:spPr>
          <a:xfrm>
            <a:off x="838200" y="1184856"/>
            <a:ext cx="10515600" cy="5043622"/>
          </a:xfrm>
        </p:spPr>
        <p:txBody>
          <a:bodyPr>
            <a:normAutofit lnSpcReduction="10000"/>
          </a:bodyPr>
          <a:lstStyle/>
          <a:p>
            <a:pPr marL="0" indent="0">
              <a:lnSpc>
                <a:spcPct val="150000"/>
              </a:lnSpc>
              <a:buNone/>
            </a:pPr>
            <a:r>
              <a:rPr lang="cs-CZ" sz="2000" b="1" dirty="0" err="1">
                <a:latin typeface="Palatino Linotype" panose="02040502050505030304" pitchFamily="18" charset="0"/>
              </a:rPr>
              <a:t>Homéros</a:t>
            </a:r>
            <a:r>
              <a:rPr lang="cs-CZ" sz="2000" b="1" dirty="0">
                <a:latin typeface="Palatino Linotype" panose="02040502050505030304" pitchFamily="18" charset="0"/>
              </a:rPr>
              <a:t>, </a:t>
            </a:r>
            <a:r>
              <a:rPr lang="cs-CZ" sz="2000" b="1" dirty="0" err="1">
                <a:latin typeface="Palatino Linotype" panose="02040502050505030304" pitchFamily="18" charset="0"/>
              </a:rPr>
              <a:t>Ílias</a:t>
            </a:r>
            <a:r>
              <a:rPr lang="cs-CZ" sz="2000" b="1" dirty="0">
                <a:latin typeface="Palatino Linotype" panose="02040502050505030304" pitchFamily="18" charset="0"/>
              </a:rPr>
              <a:t>, I, 571–579</a:t>
            </a:r>
          </a:p>
          <a:p>
            <a:pPr marL="457200" lvl="1" indent="0">
              <a:lnSpc>
                <a:spcPct val="150000"/>
              </a:lnSpc>
              <a:buNone/>
            </a:pPr>
            <a:r>
              <a:rPr lang="cs-CZ" sz="2000" dirty="0">
                <a:latin typeface="Palatino Linotype" panose="02040502050505030304" pitchFamily="18" charset="0"/>
              </a:rPr>
              <a:t>K nim pak jal se mluvit </a:t>
            </a:r>
            <a:r>
              <a:rPr lang="cs-CZ" sz="2000" dirty="0" err="1">
                <a:latin typeface="Palatino Linotype" panose="02040502050505030304" pitchFamily="18" charset="0"/>
              </a:rPr>
              <a:t>Héfaistos</a:t>
            </a:r>
            <a:r>
              <a:rPr lang="cs-CZ" sz="2000" dirty="0">
                <a:latin typeface="Palatino Linotype" panose="02040502050505030304" pitchFamily="18" charset="0"/>
              </a:rPr>
              <a:t> bůh </a:t>
            </a:r>
            <a:r>
              <a:rPr lang="cs-CZ" sz="2000" dirty="0" err="1">
                <a:latin typeface="Palatino Linotype" panose="02040502050505030304" pitchFamily="18" charset="0"/>
              </a:rPr>
              <a:t>veleumný</a:t>
            </a:r>
            <a:r>
              <a:rPr lang="cs-CZ" sz="2000" dirty="0">
                <a:latin typeface="Palatino Linotype" panose="02040502050505030304" pitchFamily="18" charset="0"/>
              </a:rPr>
              <a:t>,</a:t>
            </a:r>
          </a:p>
          <a:p>
            <a:pPr marL="457200" lvl="1" indent="0">
              <a:lnSpc>
                <a:spcPct val="150000"/>
              </a:lnSpc>
              <a:buNone/>
            </a:pPr>
            <a:r>
              <a:rPr lang="cs-CZ" sz="2000" dirty="0">
                <a:latin typeface="Palatino Linotype" panose="02040502050505030304" pitchFamily="18" charset="0"/>
              </a:rPr>
              <a:t>vděk čině matce milé, </a:t>
            </a:r>
            <a:r>
              <a:rPr lang="cs-CZ" sz="2000" dirty="0" err="1">
                <a:latin typeface="Palatino Linotype" panose="02040502050505030304" pitchFamily="18" charset="0"/>
              </a:rPr>
              <a:t>bělolokté</a:t>
            </a:r>
            <a:r>
              <a:rPr lang="cs-CZ" sz="2000" dirty="0">
                <a:latin typeface="Palatino Linotype" panose="02040502050505030304" pitchFamily="18" charset="0"/>
              </a:rPr>
              <a:t> Héře velebné:</a:t>
            </a:r>
          </a:p>
          <a:p>
            <a:pPr marL="457200" lvl="1" indent="0">
              <a:lnSpc>
                <a:spcPct val="150000"/>
              </a:lnSpc>
              <a:buNone/>
            </a:pPr>
            <a:r>
              <a:rPr lang="cs-CZ" sz="2000" dirty="0">
                <a:latin typeface="Palatino Linotype" panose="02040502050505030304" pitchFamily="18" charset="0"/>
              </a:rPr>
              <a:t>„Tohle budou zhoubné věci v pravdě a nesnesitelné,</a:t>
            </a:r>
          </a:p>
          <a:p>
            <a:pPr marL="457200" lvl="1" indent="0">
              <a:lnSpc>
                <a:spcPct val="150000"/>
              </a:lnSpc>
              <a:buNone/>
            </a:pPr>
            <a:r>
              <a:rPr lang="cs-CZ" sz="2000" dirty="0">
                <a:latin typeface="Palatino Linotype" panose="02040502050505030304" pitchFamily="18" charset="0"/>
              </a:rPr>
              <a:t>jestliže již vy dva kvůli lidem sváříte se takto,</a:t>
            </a:r>
          </a:p>
          <a:p>
            <a:pPr marL="457200" lvl="1" indent="0">
              <a:lnSpc>
                <a:spcPct val="150000"/>
              </a:lnSpc>
              <a:buNone/>
            </a:pPr>
            <a:r>
              <a:rPr lang="cs-CZ" sz="2000" dirty="0">
                <a:latin typeface="Palatino Linotype" panose="02040502050505030304" pitchFamily="18" charset="0"/>
              </a:rPr>
              <a:t>hluk mezi námi tropíce nebešťany; z hostiny skvostné</a:t>
            </a:r>
          </a:p>
          <a:p>
            <a:pPr marL="457200" lvl="1" indent="0">
              <a:lnSpc>
                <a:spcPct val="150000"/>
              </a:lnSpc>
              <a:buNone/>
            </a:pPr>
            <a:r>
              <a:rPr lang="cs-CZ" sz="2000" dirty="0">
                <a:latin typeface="Palatino Linotype" panose="02040502050505030304" pitchFamily="18" charset="0"/>
              </a:rPr>
              <a:t>přestane býti radost, poněvadž má vrch, co je horší.</a:t>
            </a:r>
          </a:p>
          <a:p>
            <a:pPr marL="457200" lvl="1" indent="0">
              <a:lnSpc>
                <a:spcPct val="150000"/>
              </a:lnSpc>
              <a:buNone/>
            </a:pPr>
            <a:r>
              <a:rPr lang="cs-CZ" sz="2000" dirty="0">
                <a:latin typeface="Palatino Linotype" panose="02040502050505030304" pitchFamily="18" charset="0"/>
              </a:rPr>
              <a:t>Já však matce radím, ač jest sama velmi rozumná,</a:t>
            </a:r>
          </a:p>
          <a:p>
            <a:pPr marL="457200" lvl="1" indent="0">
              <a:lnSpc>
                <a:spcPct val="150000"/>
              </a:lnSpc>
              <a:buNone/>
            </a:pPr>
            <a:r>
              <a:rPr lang="cs-CZ" sz="2000" dirty="0">
                <a:latin typeface="Palatino Linotype" panose="02040502050505030304" pitchFamily="18" charset="0"/>
              </a:rPr>
              <a:t>otci milému činit Diu vděk, by otec znova nechtěl</a:t>
            </a:r>
          </a:p>
          <a:p>
            <a:pPr marL="457200" lvl="1" indent="0">
              <a:lnSpc>
                <a:spcPct val="150000"/>
              </a:lnSpc>
              <a:buNone/>
            </a:pPr>
            <a:r>
              <a:rPr lang="cs-CZ" sz="2000" dirty="0">
                <a:latin typeface="Palatino Linotype" panose="02040502050505030304" pitchFamily="18" charset="0"/>
              </a:rPr>
              <a:t>hádku  počíti a nám nerušil tady hostiny řádné. (</a:t>
            </a:r>
            <a:r>
              <a:rPr lang="cs-CZ" sz="2000" dirty="0" err="1">
                <a:latin typeface="Palatino Linotype" panose="02040502050505030304" pitchFamily="18" charset="0"/>
              </a:rPr>
              <a:t>Překl</a:t>
            </a:r>
            <a:r>
              <a:rPr lang="cs-CZ" sz="2000" dirty="0">
                <a:latin typeface="Palatino Linotype" panose="02040502050505030304" pitchFamily="18" charset="0"/>
              </a:rPr>
              <a:t>. Antonín Škoda)</a:t>
            </a:r>
          </a:p>
          <a:p>
            <a:pPr marL="457200" lvl="1" indent="0">
              <a:lnSpc>
                <a:spcPct val="150000"/>
              </a:lnSpc>
              <a:buNone/>
            </a:pPr>
            <a:endParaRPr lang="cs-CZ" sz="2000" dirty="0">
              <a:latin typeface="Palatino Linotype" panose="02040502050505030304" pitchFamily="18" charset="0"/>
            </a:endParaRPr>
          </a:p>
        </p:txBody>
      </p:sp>
    </p:spTree>
    <p:extLst>
      <p:ext uri="{BB962C8B-B14F-4D97-AF65-F5344CB8AC3E}">
        <p14:creationId xmlns:p14="http://schemas.microsoft.com/office/powerpoint/2010/main" val="3793608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a:latin typeface="Palatino Linotype" panose="02040502050505030304" pitchFamily="18" charset="0"/>
              </a:rPr>
              <a:t>„</a:t>
            </a:r>
            <a:r>
              <a:rPr lang="pl-PL" sz="2400" cap="small" dirty="0">
                <a:latin typeface="Palatino Linotype" panose="02040502050505030304" pitchFamily="18" charset="0"/>
              </a:rPr>
              <a:t>Znáš bohy mocný, moc jedí </a:t>
            </a:r>
            <a:r>
              <a:rPr lang="cs-CZ" sz="2400" cap="small" dirty="0">
                <a:latin typeface="Palatino Linotype" panose="02040502050505030304" pitchFamily="18" charset="0"/>
              </a:rPr>
              <a:t>…“</a:t>
            </a:r>
          </a:p>
        </p:txBody>
      </p:sp>
      <p:sp>
        <p:nvSpPr>
          <p:cNvPr id="3" name="Zástupný symbol pro obsah 2"/>
          <p:cNvSpPr>
            <a:spLocks noGrp="1"/>
          </p:cNvSpPr>
          <p:nvPr>
            <p:ph idx="1"/>
          </p:nvPr>
        </p:nvSpPr>
        <p:spPr>
          <a:xfrm>
            <a:off x="838200" y="1184856"/>
            <a:ext cx="10515600" cy="5043622"/>
          </a:xfrm>
        </p:spPr>
        <p:txBody>
          <a:bodyPr>
            <a:normAutofit/>
          </a:bodyPr>
          <a:lstStyle/>
          <a:p>
            <a:pPr marL="0" indent="0">
              <a:lnSpc>
                <a:spcPct val="150000"/>
              </a:lnSpc>
              <a:buNone/>
            </a:pPr>
            <a:r>
              <a:rPr lang="cs-CZ" sz="2000" b="1" dirty="0" err="1">
                <a:latin typeface="Palatino Linotype" panose="02040502050505030304" pitchFamily="18" charset="0"/>
              </a:rPr>
              <a:t>Homéros</a:t>
            </a:r>
            <a:r>
              <a:rPr lang="cs-CZ" sz="2000" b="1" dirty="0">
                <a:latin typeface="Palatino Linotype" panose="02040502050505030304" pitchFamily="18" charset="0"/>
              </a:rPr>
              <a:t>, </a:t>
            </a:r>
            <a:r>
              <a:rPr lang="cs-CZ" sz="2000" b="1" dirty="0" err="1">
                <a:latin typeface="Palatino Linotype" panose="02040502050505030304" pitchFamily="18" charset="0"/>
              </a:rPr>
              <a:t>Ílias</a:t>
            </a:r>
            <a:r>
              <a:rPr lang="cs-CZ" sz="2000" b="1" dirty="0">
                <a:latin typeface="Palatino Linotype" panose="02040502050505030304" pitchFamily="18" charset="0"/>
              </a:rPr>
              <a:t>, I, 601–604</a:t>
            </a:r>
          </a:p>
          <a:p>
            <a:pPr marL="457200" lvl="1" indent="0">
              <a:lnSpc>
                <a:spcPct val="150000"/>
              </a:lnSpc>
              <a:buNone/>
            </a:pPr>
            <a:r>
              <a:rPr lang="cs-CZ" sz="2000" dirty="0">
                <a:latin typeface="Palatino Linotype" panose="02040502050505030304" pitchFamily="18" charset="0"/>
              </a:rPr>
              <a:t>Tak tehdáž dleli den po celý až k západu slunce</a:t>
            </a:r>
          </a:p>
          <a:p>
            <a:pPr marL="457200" lvl="1" indent="0">
              <a:lnSpc>
                <a:spcPct val="150000"/>
              </a:lnSpc>
              <a:buNone/>
            </a:pPr>
            <a:r>
              <a:rPr lang="cs-CZ" sz="2000" dirty="0">
                <a:latin typeface="Palatino Linotype" panose="02040502050505030304" pitchFamily="18" charset="0"/>
              </a:rPr>
              <a:t>při kvasu, srdce v ničem nepostrádalo hostiny řádné,</a:t>
            </a:r>
          </a:p>
          <a:p>
            <a:pPr marL="457200" lvl="1" indent="0">
              <a:lnSpc>
                <a:spcPct val="150000"/>
              </a:lnSpc>
              <a:buNone/>
            </a:pPr>
            <a:r>
              <a:rPr lang="cs-CZ" sz="2000" dirty="0">
                <a:latin typeface="Palatino Linotype" panose="02040502050505030304" pitchFamily="18" charset="0"/>
              </a:rPr>
              <a:t>překrásné ani loutny, kterou měl Foibos Apollón,</a:t>
            </a:r>
          </a:p>
          <a:p>
            <a:pPr marL="457200" lvl="1" indent="0">
              <a:lnSpc>
                <a:spcPct val="150000"/>
              </a:lnSpc>
              <a:buNone/>
            </a:pPr>
            <a:r>
              <a:rPr lang="cs-CZ" sz="2000" dirty="0" err="1">
                <a:latin typeface="Palatino Linotype" panose="02040502050505030304" pitchFamily="18" charset="0"/>
              </a:rPr>
              <a:t>Mús</a:t>
            </a:r>
            <a:r>
              <a:rPr lang="cs-CZ" sz="2000" dirty="0">
                <a:latin typeface="Palatino Linotype" panose="02040502050505030304" pitchFamily="18" charset="0"/>
              </a:rPr>
              <a:t> tolikéž, jež tam střídavě hlasem pěly krásným. (</a:t>
            </a:r>
            <a:r>
              <a:rPr lang="cs-CZ" sz="2000" dirty="0" err="1">
                <a:latin typeface="Palatino Linotype" panose="02040502050505030304" pitchFamily="18" charset="0"/>
              </a:rPr>
              <a:t>Překl</a:t>
            </a:r>
            <a:r>
              <a:rPr lang="cs-CZ" sz="2000" dirty="0">
                <a:latin typeface="Palatino Linotype" panose="02040502050505030304" pitchFamily="18" charset="0"/>
              </a:rPr>
              <a:t>. Antonín Škoda)</a:t>
            </a:r>
          </a:p>
        </p:txBody>
      </p:sp>
    </p:spTree>
    <p:extLst>
      <p:ext uri="{BB962C8B-B14F-4D97-AF65-F5344CB8AC3E}">
        <p14:creationId xmlns:p14="http://schemas.microsoft.com/office/powerpoint/2010/main" val="2616309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a:latin typeface="Palatino Linotype" panose="02040502050505030304" pitchFamily="18" charset="0"/>
              </a:rPr>
              <a:t>„</a:t>
            </a:r>
            <a:r>
              <a:rPr lang="pl-PL" sz="2400" cap="small" dirty="0">
                <a:latin typeface="Palatino Linotype" panose="02040502050505030304" pitchFamily="18" charset="0"/>
              </a:rPr>
              <a:t>Znáš bohy mocný, moc jedí </a:t>
            </a:r>
            <a:r>
              <a:rPr lang="cs-CZ" sz="2400" cap="small" dirty="0">
                <a:latin typeface="Palatino Linotype" panose="02040502050505030304" pitchFamily="18" charset="0"/>
              </a:rPr>
              <a:t>…“</a:t>
            </a:r>
          </a:p>
        </p:txBody>
      </p:sp>
      <p:sp>
        <p:nvSpPr>
          <p:cNvPr id="8" name="Zástupný obsah 7">
            <a:extLst>
              <a:ext uri="{FF2B5EF4-FFF2-40B4-BE49-F238E27FC236}">
                <a16:creationId xmlns:a16="http://schemas.microsoft.com/office/drawing/2014/main" id="{774E88D5-C54A-202E-7EE2-A346610D948D}"/>
              </a:ext>
            </a:extLst>
          </p:cNvPr>
          <p:cNvSpPr>
            <a:spLocks noGrp="1"/>
          </p:cNvSpPr>
          <p:nvPr>
            <p:ph idx="1"/>
          </p:nvPr>
        </p:nvSpPr>
        <p:spPr>
          <a:xfrm>
            <a:off x="838200" y="5804451"/>
            <a:ext cx="10515600" cy="372511"/>
          </a:xfrm>
        </p:spPr>
        <p:txBody>
          <a:bodyPr>
            <a:normAutofit/>
          </a:bodyPr>
          <a:lstStyle/>
          <a:p>
            <a:pPr marL="0" indent="0" algn="ctr">
              <a:buNone/>
            </a:pPr>
            <a:r>
              <a:rPr lang="cs-CZ" sz="2000" dirty="0">
                <a:latin typeface="Palatino Linotype" panose="02040502050505030304" pitchFamily="18" charset="0"/>
              </a:rPr>
              <a:t>Athénský </a:t>
            </a:r>
            <a:r>
              <a:rPr lang="cs-CZ" sz="2000" dirty="0" err="1">
                <a:latin typeface="Palatino Linotype" panose="02040502050505030304" pitchFamily="18" charset="0"/>
              </a:rPr>
              <a:t>červenofigurový</a:t>
            </a:r>
            <a:r>
              <a:rPr lang="cs-CZ" sz="2000" dirty="0">
                <a:latin typeface="Palatino Linotype" panose="02040502050505030304" pitchFamily="18" charset="0"/>
              </a:rPr>
              <a:t> </a:t>
            </a:r>
            <a:r>
              <a:rPr lang="cs-CZ" sz="2000" dirty="0" err="1">
                <a:latin typeface="Palatino Linotype" panose="02040502050505030304" pitchFamily="18" charset="0"/>
              </a:rPr>
              <a:t>kylix</a:t>
            </a:r>
            <a:r>
              <a:rPr lang="cs-CZ" sz="2000" dirty="0">
                <a:latin typeface="Palatino Linotype" panose="02040502050505030304" pitchFamily="18" charset="0"/>
              </a:rPr>
              <a:t> z 6. stol. př. n. l.</a:t>
            </a:r>
          </a:p>
        </p:txBody>
      </p:sp>
      <p:pic>
        <p:nvPicPr>
          <p:cNvPr id="9" name="Zástupný obsah 5">
            <a:extLst>
              <a:ext uri="{FF2B5EF4-FFF2-40B4-BE49-F238E27FC236}">
                <a16:creationId xmlns:a16="http://schemas.microsoft.com/office/drawing/2014/main" id="{77B47DDA-1351-3779-4E1F-5AD54B0D3CB2}"/>
              </a:ext>
            </a:extLst>
          </p:cNvPr>
          <p:cNvPicPr>
            <a:picLocks noChangeAspect="1"/>
          </p:cNvPicPr>
          <p:nvPr/>
        </p:nvPicPr>
        <p:blipFill rotWithShape="1">
          <a:blip r:embed="rId2"/>
          <a:srcRect b="8009"/>
          <a:stretch/>
        </p:blipFill>
        <p:spPr>
          <a:xfrm>
            <a:off x="2142616" y="833719"/>
            <a:ext cx="7906767" cy="4785202"/>
          </a:xfrm>
          <a:prstGeom prst="rect">
            <a:avLst/>
          </a:prstGeom>
        </p:spPr>
      </p:pic>
    </p:spTree>
    <p:extLst>
      <p:ext uri="{BB962C8B-B14F-4D97-AF65-F5344CB8AC3E}">
        <p14:creationId xmlns:p14="http://schemas.microsoft.com/office/powerpoint/2010/main" val="967893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a:latin typeface="Palatino Linotype" panose="02040502050505030304" pitchFamily="18" charset="0"/>
              </a:rPr>
              <a:t>„… a nesní …“</a:t>
            </a:r>
          </a:p>
        </p:txBody>
      </p:sp>
      <p:sp>
        <p:nvSpPr>
          <p:cNvPr id="3" name="Zástupný symbol pro obsah 2"/>
          <p:cNvSpPr>
            <a:spLocks noGrp="1"/>
          </p:cNvSpPr>
          <p:nvPr>
            <p:ph idx="1"/>
          </p:nvPr>
        </p:nvSpPr>
        <p:spPr>
          <a:xfrm>
            <a:off x="838200" y="1184856"/>
            <a:ext cx="10515600" cy="5043622"/>
          </a:xfrm>
        </p:spPr>
        <p:txBody>
          <a:bodyPr>
            <a:normAutofit fontScale="92500" lnSpcReduction="20000"/>
          </a:bodyPr>
          <a:lstStyle/>
          <a:p>
            <a:pPr marL="0" indent="0">
              <a:lnSpc>
                <a:spcPct val="150000"/>
              </a:lnSpc>
              <a:buNone/>
            </a:pPr>
            <a:r>
              <a:rPr lang="cs-CZ" sz="2000" b="1" dirty="0">
                <a:latin typeface="Palatino Linotype" panose="02040502050505030304" pitchFamily="18" charset="0"/>
              </a:rPr>
              <a:t>???</a:t>
            </a:r>
            <a:endParaRPr lang="cs-CZ" sz="2000" dirty="0">
              <a:latin typeface="Palatino Linotype" panose="02040502050505030304" pitchFamily="18" charset="0"/>
            </a:endParaRPr>
          </a:p>
          <a:p>
            <a:pPr marL="685800" lvl="2">
              <a:lnSpc>
                <a:spcPct val="150000"/>
              </a:lnSpc>
              <a:spcBef>
                <a:spcPts val="1000"/>
              </a:spcBef>
            </a:pPr>
            <a:r>
              <a:rPr lang="cs-CZ" sz="2000" dirty="0" err="1">
                <a:latin typeface="Palatino Linotype" panose="02040502050505030304" pitchFamily="18" charset="0"/>
              </a:rPr>
              <a:t>Theoreticky</a:t>
            </a:r>
            <a:r>
              <a:rPr lang="cs-CZ" sz="2000" dirty="0">
                <a:latin typeface="Palatino Linotype" panose="02040502050505030304" pitchFamily="18" charset="0"/>
              </a:rPr>
              <a:t> není důvod, aby snili, a v </a:t>
            </a:r>
            <a:r>
              <a:rPr lang="cs-CZ" sz="2000" dirty="0" err="1">
                <a:latin typeface="Palatino Linotype" panose="02040502050505030304" pitchFamily="18" charset="0"/>
              </a:rPr>
              <a:t>Artemidórově</a:t>
            </a:r>
            <a:r>
              <a:rPr lang="cs-CZ" sz="2000" dirty="0">
                <a:latin typeface="Palatino Linotype" panose="02040502050505030304" pitchFamily="18" charset="0"/>
              </a:rPr>
              <a:t> Snáři se vyskytují jen jako ti, kdo se ve snech zjevují.</a:t>
            </a:r>
            <a:endParaRPr lang="cs-CZ" dirty="0">
              <a:latin typeface="Palatino Linotype" panose="02040502050505030304" pitchFamily="18" charset="0"/>
            </a:endParaRPr>
          </a:p>
          <a:p>
            <a:pPr marL="685800" lvl="2">
              <a:lnSpc>
                <a:spcPct val="150000"/>
              </a:lnSpc>
              <a:spcBef>
                <a:spcPts val="1000"/>
              </a:spcBef>
            </a:pPr>
            <a:r>
              <a:rPr lang="cs-CZ" sz="2000" dirty="0" err="1">
                <a:latin typeface="Palatino Linotype" panose="02040502050505030304" pitchFamily="18" charset="0"/>
              </a:rPr>
              <a:t>Neozdrojovaná</a:t>
            </a:r>
            <a:r>
              <a:rPr lang="cs-CZ" sz="2000" dirty="0">
                <a:latin typeface="Palatino Linotype" panose="02040502050505030304" pitchFamily="18" charset="0"/>
              </a:rPr>
              <a:t> informace na webu týkající se boha Morfea: „</a:t>
            </a:r>
            <a:r>
              <a:rPr lang="en-US" sz="2000" dirty="0">
                <a:latin typeface="Palatino Linotype" panose="02040502050505030304" pitchFamily="18" charset="0"/>
              </a:rPr>
              <a:t>Moreover, he could even appear to the Gods in Olympus.</a:t>
            </a:r>
            <a:r>
              <a:rPr lang="cs-CZ" sz="2000" dirty="0">
                <a:latin typeface="Palatino Linotype" panose="02040502050505030304" pitchFamily="18" charset="0"/>
              </a:rPr>
              <a:t>“ (</a:t>
            </a:r>
            <a:r>
              <a:rPr lang="cs-CZ" sz="2000" dirty="0">
                <a:latin typeface="Palatino Linotype" panose="02040502050505030304" pitchFamily="18" charset="0"/>
                <a:hlinkClick r:id="rId2"/>
              </a:rPr>
              <a:t>https://classicalwisdom.com/</a:t>
            </a:r>
            <a:r>
              <a:rPr lang="cs-CZ" sz="2000" dirty="0" err="1">
                <a:latin typeface="Palatino Linotype" panose="02040502050505030304" pitchFamily="18" charset="0"/>
                <a:hlinkClick r:id="rId2"/>
              </a:rPr>
              <a:t>mythology</a:t>
            </a:r>
            <a:r>
              <a:rPr lang="cs-CZ" sz="2000" dirty="0">
                <a:latin typeface="Palatino Linotype" panose="02040502050505030304" pitchFamily="18" charset="0"/>
                <a:hlinkClick r:id="rId2"/>
              </a:rPr>
              <a:t>/</a:t>
            </a:r>
            <a:r>
              <a:rPr lang="cs-CZ" sz="2000" dirty="0" err="1">
                <a:latin typeface="Palatino Linotype" panose="02040502050505030304" pitchFamily="18" charset="0"/>
                <a:hlinkClick r:id="rId2"/>
              </a:rPr>
              <a:t>gods</a:t>
            </a:r>
            <a:r>
              <a:rPr lang="cs-CZ" sz="2000" dirty="0">
                <a:latin typeface="Palatino Linotype" panose="02040502050505030304" pitchFamily="18" charset="0"/>
                <a:hlinkClick r:id="rId2"/>
              </a:rPr>
              <a:t>/</a:t>
            </a:r>
            <a:r>
              <a:rPr lang="cs-CZ" sz="2000" dirty="0" err="1">
                <a:latin typeface="Palatino Linotype" panose="02040502050505030304" pitchFamily="18" charset="0"/>
                <a:hlinkClick r:id="rId2"/>
              </a:rPr>
              <a:t>morpheus-the-god-of-dreams</a:t>
            </a:r>
            <a:r>
              <a:rPr lang="cs-CZ" sz="2000" dirty="0">
                <a:latin typeface="Palatino Linotype" panose="02040502050505030304" pitchFamily="18" charset="0"/>
                <a:hlinkClick r:id="rId2"/>
              </a:rPr>
              <a:t>/</a:t>
            </a:r>
            <a:r>
              <a:rPr lang="cs-CZ" sz="2000" dirty="0">
                <a:latin typeface="Palatino Linotype" panose="02040502050505030304" pitchFamily="18" charset="0"/>
              </a:rPr>
              <a:t>)</a:t>
            </a:r>
          </a:p>
          <a:p>
            <a:pPr marL="685800" lvl="2">
              <a:lnSpc>
                <a:spcPct val="150000"/>
              </a:lnSpc>
              <a:spcBef>
                <a:spcPts val="1000"/>
              </a:spcBef>
            </a:pPr>
            <a:r>
              <a:rPr lang="cs-CZ" sz="2000" dirty="0">
                <a:latin typeface="Palatino Linotype" panose="02040502050505030304" pitchFamily="18" charset="0"/>
              </a:rPr>
              <a:t>Jenže, Ovidius, Proměny, XI, 633–657, na něhož bývá jako na zdroj informací obvykle odkazováno, nic takového nezmiňuje.</a:t>
            </a:r>
          </a:p>
          <a:p>
            <a:pPr marL="685800" lvl="2">
              <a:lnSpc>
                <a:spcPct val="150000"/>
              </a:lnSpc>
              <a:spcBef>
                <a:spcPts val="1000"/>
              </a:spcBef>
            </a:pPr>
            <a:r>
              <a:rPr lang="cs-CZ" sz="2000" dirty="0" err="1">
                <a:latin typeface="Palatino Linotype" panose="02040502050505030304" pitchFamily="18" charset="0"/>
              </a:rPr>
              <a:t>Hésiodos</a:t>
            </a:r>
            <a:r>
              <a:rPr lang="cs-CZ" sz="2000" dirty="0">
                <a:latin typeface="Palatino Linotype" panose="02040502050505030304" pitchFamily="18" charset="0"/>
              </a:rPr>
              <a:t> ve Zrození bohů ho nezmiňuje vůbec.</a:t>
            </a:r>
          </a:p>
          <a:p>
            <a:pPr marL="685800" lvl="2">
              <a:lnSpc>
                <a:spcPct val="150000"/>
              </a:lnSpc>
              <a:spcBef>
                <a:spcPts val="1000"/>
              </a:spcBef>
            </a:pPr>
            <a:r>
              <a:rPr lang="cs-CZ" sz="2000" dirty="0">
                <a:latin typeface="Palatino Linotype" panose="02040502050505030304" pitchFamily="18" charset="0"/>
              </a:rPr>
              <a:t>Otázkou ovšem je, zda bohové vůbec spí, ale ano, např. ve XIV. zpěvu </a:t>
            </a:r>
            <a:r>
              <a:rPr lang="cs-CZ" sz="2000" dirty="0" err="1">
                <a:latin typeface="Palatino Linotype" panose="02040502050505030304" pitchFamily="18" charset="0"/>
              </a:rPr>
              <a:t>Íliady</a:t>
            </a:r>
            <a:r>
              <a:rPr lang="cs-CZ" sz="2000" dirty="0">
                <a:latin typeface="Palatino Linotype" panose="02040502050505030304" pitchFamily="18" charset="0"/>
              </a:rPr>
              <a:t> nechá Héra uspat Dia, aby mohli ostatní bohové zasáhnout do bojů ve prospěch Řeků.</a:t>
            </a:r>
          </a:p>
        </p:txBody>
      </p:sp>
    </p:spTree>
    <p:extLst>
      <p:ext uri="{BB962C8B-B14F-4D97-AF65-F5344CB8AC3E}">
        <p14:creationId xmlns:p14="http://schemas.microsoft.com/office/powerpoint/2010/main" val="2461626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7"/>
            <a:ext cx="10515600" cy="468592"/>
          </a:xfrm>
        </p:spPr>
        <p:txBody>
          <a:bodyPr>
            <a:noAutofit/>
          </a:bodyPr>
          <a:lstStyle/>
          <a:p>
            <a:pPr algn="ctr"/>
            <a:r>
              <a:rPr lang="cs-CZ" sz="2400" cap="small" dirty="0">
                <a:latin typeface="Palatino Linotype" panose="02040502050505030304" pitchFamily="18" charset="0"/>
              </a:rPr>
              <a:t>„… jsou nemocní svojí mocí.“</a:t>
            </a:r>
          </a:p>
        </p:txBody>
      </p:sp>
      <p:sp>
        <p:nvSpPr>
          <p:cNvPr id="3" name="Zástupný symbol pro obsah 2"/>
          <p:cNvSpPr>
            <a:spLocks noGrp="1"/>
          </p:cNvSpPr>
          <p:nvPr>
            <p:ph idx="1"/>
          </p:nvPr>
        </p:nvSpPr>
        <p:spPr>
          <a:xfrm>
            <a:off x="838200" y="1184856"/>
            <a:ext cx="10515600" cy="5043622"/>
          </a:xfrm>
        </p:spPr>
        <p:txBody>
          <a:bodyPr>
            <a:normAutofit fontScale="92500" lnSpcReduction="20000"/>
          </a:bodyPr>
          <a:lstStyle/>
          <a:p>
            <a:pPr marL="0" indent="0">
              <a:lnSpc>
                <a:spcPct val="150000"/>
              </a:lnSpc>
              <a:buNone/>
            </a:pPr>
            <a:r>
              <a:rPr lang="cs-CZ" sz="2000" b="1" dirty="0" err="1">
                <a:latin typeface="Palatino Linotype" panose="02040502050505030304" pitchFamily="18" charset="0"/>
              </a:rPr>
              <a:t>Eurípidés</a:t>
            </a:r>
            <a:r>
              <a:rPr lang="cs-CZ" sz="2000" b="1" dirty="0">
                <a:latin typeface="Palatino Linotype" panose="02040502050505030304" pitchFamily="18" charset="0"/>
              </a:rPr>
              <a:t>, </a:t>
            </a:r>
            <a:r>
              <a:rPr lang="cs-CZ" sz="2000" b="1" dirty="0" err="1">
                <a:latin typeface="Palatino Linotype" panose="02040502050505030304" pitchFamily="18" charset="0"/>
              </a:rPr>
              <a:t>Hippolytos</a:t>
            </a:r>
            <a:r>
              <a:rPr lang="cs-CZ" sz="2000" b="1" dirty="0">
                <a:latin typeface="Palatino Linotype" panose="02040502050505030304" pitchFamily="18" charset="0"/>
              </a:rPr>
              <a:t>, 1102–1110 (vs. </a:t>
            </a:r>
            <a:r>
              <a:rPr lang="cs-CZ" sz="2000" b="1" dirty="0" err="1">
                <a:latin typeface="Palatino Linotype" panose="02040502050505030304" pitchFamily="18" charset="0"/>
              </a:rPr>
              <a:t>Aischylos</a:t>
            </a:r>
            <a:r>
              <a:rPr lang="cs-CZ" sz="2000" b="1" dirty="0">
                <a:latin typeface="Palatino Linotype" panose="02040502050505030304" pitchFamily="18" charset="0"/>
              </a:rPr>
              <a:t> a </a:t>
            </a:r>
            <a:r>
              <a:rPr lang="cs-CZ" sz="2000" b="1" dirty="0" err="1">
                <a:latin typeface="Palatino Linotype" panose="02040502050505030304" pitchFamily="18" charset="0"/>
              </a:rPr>
              <a:t>Sofoklés</a:t>
            </a:r>
            <a:r>
              <a:rPr lang="cs-CZ" sz="2000" b="1" dirty="0">
                <a:latin typeface="Palatino Linotype" panose="02040502050505030304" pitchFamily="18" charset="0"/>
              </a:rPr>
              <a:t>)</a:t>
            </a:r>
            <a:endParaRPr lang="cs-CZ" sz="2000" dirty="0">
              <a:latin typeface="Palatino Linotype" panose="02040502050505030304" pitchFamily="18" charset="0"/>
            </a:endParaRPr>
          </a:p>
          <a:p>
            <a:pPr marL="457200" lvl="1" indent="0">
              <a:lnSpc>
                <a:spcPct val="150000"/>
              </a:lnSpc>
              <a:buNone/>
            </a:pPr>
            <a:r>
              <a:rPr lang="cs-CZ" sz="2000" dirty="0">
                <a:latin typeface="Palatino Linotype" panose="02040502050505030304" pitchFamily="18" charset="0"/>
              </a:rPr>
              <a:t>Kdykoli myšlenka na bohy</a:t>
            </a:r>
          </a:p>
          <a:p>
            <a:pPr marL="457200" lvl="1" indent="0">
              <a:lnSpc>
                <a:spcPct val="150000"/>
              </a:lnSpc>
              <a:buNone/>
            </a:pPr>
            <a:r>
              <a:rPr lang="cs-CZ" sz="2000" dirty="0">
                <a:latin typeface="Palatino Linotype" panose="02040502050505030304" pitchFamily="18" charset="0"/>
              </a:rPr>
              <a:t>vstoupí mi na mysl,</a:t>
            </a:r>
          </a:p>
          <a:p>
            <a:pPr marL="457200" lvl="1" indent="0">
              <a:lnSpc>
                <a:spcPct val="150000"/>
              </a:lnSpc>
              <a:buNone/>
            </a:pPr>
            <a:r>
              <a:rPr lang="cs-CZ" sz="2000" dirty="0">
                <a:latin typeface="Palatino Linotype" panose="02040502050505030304" pitchFamily="18" charset="0"/>
              </a:rPr>
              <a:t>co strastí ze mne snímá!</a:t>
            </a:r>
          </a:p>
          <a:p>
            <a:pPr marL="457200" lvl="1" indent="0">
              <a:lnSpc>
                <a:spcPct val="150000"/>
              </a:lnSpc>
              <a:buNone/>
            </a:pPr>
            <a:r>
              <a:rPr lang="cs-CZ" sz="2000" dirty="0">
                <a:latin typeface="Palatino Linotype" panose="02040502050505030304" pitchFamily="18" charset="0"/>
              </a:rPr>
              <a:t>Má skrytá důvěra v božský rozum</a:t>
            </a:r>
          </a:p>
          <a:p>
            <a:pPr marL="457200" lvl="1" indent="0">
              <a:lnSpc>
                <a:spcPct val="150000"/>
              </a:lnSpc>
              <a:buNone/>
            </a:pPr>
            <a:r>
              <a:rPr lang="cs-CZ" sz="2000" dirty="0">
                <a:latin typeface="Palatino Linotype" panose="02040502050505030304" pitchFamily="18" charset="0"/>
              </a:rPr>
              <a:t>však mizí, kdykoli spatřím</a:t>
            </a:r>
          </a:p>
          <a:p>
            <a:pPr marL="457200" lvl="1" indent="0">
              <a:lnSpc>
                <a:spcPct val="150000"/>
              </a:lnSpc>
              <a:buNone/>
            </a:pPr>
            <a:r>
              <a:rPr lang="cs-CZ" sz="2000" dirty="0">
                <a:latin typeface="Palatino Linotype" panose="02040502050505030304" pitchFamily="18" charset="0"/>
              </a:rPr>
              <a:t>činy a osudy lidí.</a:t>
            </a:r>
          </a:p>
          <a:p>
            <a:pPr marL="457200" lvl="1" indent="0">
              <a:lnSpc>
                <a:spcPct val="150000"/>
              </a:lnSpc>
              <a:buNone/>
            </a:pPr>
            <a:r>
              <a:rPr lang="cs-CZ" sz="2000" dirty="0">
                <a:latin typeface="Palatino Linotype" panose="02040502050505030304" pitchFamily="18" charset="0"/>
              </a:rPr>
              <a:t>Všechno se ze všech stran mění,</a:t>
            </a:r>
          </a:p>
          <a:p>
            <a:pPr marL="457200" lvl="1" indent="0">
              <a:lnSpc>
                <a:spcPct val="150000"/>
              </a:lnSpc>
              <a:buNone/>
            </a:pPr>
            <a:r>
              <a:rPr lang="cs-CZ" sz="2000" dirty="0">
                <a:latin typeface="Palatino Linotype" panose="02040502050505030304" pitchFamily="18" charset="0"/>
              </a:rPr>
              <a:t>lidský život se utváří</a:t>
            </a:r>
          </a:p>
          <a:p>
            <a:pPr marL="457200" lvl="1" indent="0">
              <a:lnSpc>
                <a:spcPct val="150000"/>
              </a:lnSpc>
              <a:buNone/>
            </a:pPr>
            <a:r>
              <a:rPr lang="cs-CZ" sz="2000" dirty="0">
                <a:latin typeface="Palatino Linotype" panose="02040502050505030304" pitchFamily="18" charset="0"/>
              </a:rPr>
              <a:t>pokaždé jinak</a:t>
            </a:r>
          </a:p>
          <a:p>
            <a:pPr marL="457200" lvl="1" indent="0">
              <a:lnSpc>
                <a:spcPct val="150000"/>
              </a:lnSpc>
              <a:buNone/>
            </a:pPr>
            <a:r>
              <a:rPr lang="cs-CZ" sz="2000" dirty="0">
                <a:latin typeface="Palatino Linotype" panose="02040502050505030304" pitchFamily="18" charset="0"/>
              </a:rPr>
              <a:t>a stále je pln strastí. (</a:t>
            </a:r>
            <a:r>
              <a:rPr lang="cs-CZ" sz="2000" dirty="0" err="1">
                <a:latin typeface="Palatino Linotype" panose="02040502050505030304" pitchFamily="18" charset="0"/>
              </a:rPr>
              <a:t>Překl</a:t>
            </a:r>
            <a:r>
              <a:rPr lang="cs-CZ" sz="2000" dirty="0">
                <a:latin typeface="Palatino Linotype" panose="02040502050505030304" pitchFamily="18" charset="0"/>
              </a:rPr>
              <a:t>. Rudolf Mertlík)</a:t>
            </a:r>
          </a:p>
        </p:txBody>
      </p:sp>
    </p:spTree>
    <p:extLst>
      <p:ext uri="{BB962C8B-B14F-4D97-AF65-F5344CB8AC3E}">
        <p14:creationId xmlns:p14="http://schemas.microsoft.com/office/powerpoint/2010/main" val="428387813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495</TotalTime>
  <Words>3996</Words>
  <Application>Microsoft Office PowerPoint</Application>
  <PresentationFormat>Širokoúhlá obrazovka</PresentationFormat>
  <Paragraphs>441</Paragraphs>
  <Slides>37</Slides>
  <Notes>0</Notes>
  <HiddenSlides>0</HiddenSlides>
  <MMClips>5</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37</vt:i4>
      </vt:variant>
    </vt:vector>
  </HeadingPairs>
  <TitlesOfParts>
    <vt:vector size="42" baseType="lpstr">
      <vt:lpstr>Arial</vt:lpstr>
      <vt:lpstr>Calibri</vt:lpstr>
      <vt:lpstr>Calibri Light</vt:lpstr>
      <vt:lpstr>Palatino Linotype</vt:lpstr>
      <vt:lpstr>Motiv Office</vt:lpstr>
      <vt:lpstr>Den latiny, 30. 11. 2023   Antické motivy v pop music 60. let: řečtí bohové</vt:lpstr>
      <vt:lpstr>Olympic – Ikarus Blues (1969)</vt:lpstr>
      <vt:lpstr>Olympic – Ikarus Blues (1969)</vt:lpstr>
      <vt:lpstr>„Znáš bohy mocný, moc jedí …“</vt:lpstr>
      <vt:lpstr>„Znáš bohy mocný, moc jedí …“</vt:lpstr>
      <vt:lpstr>„Znáš bohy mocný, moc jedí …“</vt:lpstr>
      <vt:lpstr>„Znáš bohy mocný, moc jedí …“</vt:lpstr>
      <vt:lpstr>„… a nesní …“</vt:lpstr>
      <vt:lpstr>„… jsou nemocní svojí mocí.“</vt:lpstr>
      <vt:lpstr>„Byl miláčkem Múz a nepřítel zlých bohů …“</vt:lpstr>
      <vt:lpstr>Synkopy 61 – Já slyším múzy (1970)</vt:lpstr>
      <vt:lpstr>Synkopy 61 – Já slyším múzy (1970)</vt:lpstr>
      <vt:lpstr>Músy</vt:lpstr>
      <vt:lpstr>Músy inspirující (nejen zpěvem)</vt:lpstr>
      <vt:lpstr>Músy inspirující (nejen zpěvem)</vt:lpstr>
      <vt:lpstr>Músy inspirující (nejen zpěvem)</vt:lpstr>
      <vt:lpstr>… ale i trestající (když se někdo chlubí, že pěje lépe než ony)</vt:lpstr>
      <vt:lpstr>The Cougars – アフロデティ (Aphrodite) (1967)</vt:lpstr>
      <vt:lpstr>The Cougars – アフロデティ (Aphrodite) (1967)</vt:lpstr>
      <vt:lpstr>Zrození Afrodíty</vt:lpstr>
      <vt:lpstr>Zrození Afrodíty</vt:lpstr>
      <vt:lpstr>Zrození Afrodíty</vt:lpstr>
      <vt:lpstr>Zrození Afrodíty</vt:lpstr>
      <vt:lpstr>Afrodítin výstup z moře</vt:lpstr>
      <vt:lpstr>Shocking Blue – Venus (1969)</vt:lpstr>
      <vt:lpstr>Shocking Blue – Venus (1969)</vt:lpstr>
      <vt:lpstr>Her weapon were her crystal eyes</vt:lpstr>
      <vt:lpstr>Her weapon were her crystal eyes</vt:lpstr>
      <vt:lpstr>Ale nejen …</vt:lpstr>
      <vt:lpstr>Ale nejen …</vt:lpstr>
      <vt:lpstr>Black as a dark night she was</vt:lpstr>
      <vt:lpstr>Got what no one else had</vt:lpstr>
      <vt:lpstr>Marta Kubišová – Dobrodružství s bohem Panem (1969)</vt:lpstr>
      <vt:lpstr>Marta Kubišová – Dobrodružství s bohem Panem (1969)</vt:lpstr>
      <vt:lpstr>Panovo zrození, nepěkná podoba a jméno</vt:lpstr>
      <vt:lpstr>Panova milostná dobrodružství</vt:lpstr>
      <vt:lpstr>Panova milostná dobrodružství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 latiny, 30. 11. 2023   Antické motivy v pop music 60. let: řečtí bohové</dc:title>
  <dc:creator>Prchlik, Ivan</dc:creator>
  <cp:lastModifiedBy>Prchlik, Ivan</cp:lastModifiedBy>
  <cp:revision>10</cp:revision>
  <dcterms:created xsi:type="dcterms:W3CDTF">2023-11-29T15:09:17Z</dcterms:created>
  <dcterms:modified xsi:type="dcterms:W3CDTF">2023-11-30T12:00:50Z</dcterms:modified>
</cp:coreProperties>
</file>