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644B7-12D3-40FC-B9C2-51D0C4228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E3E78F-F57A-4E9A-9B1A-E978A59A7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92CA1-E490-44B9-B867-C8C5A96A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321316-904A-4EF9-BDC1-8F9604D3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ECBADA-8260-4FC1-A67F-EE421316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15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65D42F-E570-4AAF-8327-755CB1DF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C2979E5-5520-4017-9826-D9A4029F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BB4217-C4AF-4BD6-AB91-8FF7B1B9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71F7AC-B9CA-420C-9779-8EA713E0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99BE78-494E-4DD3-9B22-222BD760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1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7414373-79BF-4E19-BDFF-676091DA0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6C4627-0045-47C2-8328-66DF013A6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B1ED74-2270-4C4B-9DDE-CFFD2DB5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44E893-E510-4856-A984-802217F2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49D127-9FC1-41D4-AD62-13BD054D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36B4C-B380-42F3-890C-8AEB90F0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5A5419-43E3-4D1D-9758-3BC0C27F7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602A11-D53D-411B-84CB-67A55F41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B6CCF1-0D85-4613-8D6C-18CE2B3D4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BBBD33-6E47-4439-ADB8-A35569A05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20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A1C82-BEB0-4713-BD6D-CA8C835B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4BFCB10-3DF0-4776-AF1C-FBF460CDF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C5D43F-7E4E-41C5-8CA9-C0DA4C47A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C37296-CD54-4074-8F67-C89679D3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586CA3-72E3-45BB-9B2D-E0C57739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71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A2B1C-24FB-44F7-BDD0-9807FB79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7822DD-CC24-488D-A1E0-27CFFD206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4B71B76-8D9B-4B73-BC20-E73747887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AB57DC-778A-4660-8D39-928591EE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76C6A5-9FEC-45A6-B9C6-B27D7000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8C5316-89C6-456F-A910-305763AE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58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B1DE3-5F0E-4532-95B9-F40A1C903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FE99183-2462-4761-8C59-A97456FC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2E4F6E0-1D37-4D97-8272-B9A6D2E95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96D990F-69C5-4218-AE5F-113A0A70C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A16C5AF-2198-4355-9554-3F400E6B3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EBB33DB-6AEC-43F1-AC1A-54899562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0F6B026-8DD1-4DB9-B36C-4EB9DF02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57362C9-40CE-4101-B537-71CD1BFA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366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CBDBF-C420-485F-A45A-1C126FB39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B3AABB1-116D-41DE-A906-96346C364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B3D8F8F-24D5-44AE-8E29-E0F52246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880BEE-A183-4A10-9BDB-DB88278F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5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0AFB2C7-F912-4DDE-899E-7073277F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631511E-16F6-4BBF-A2DB-2C979518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4619838-C3CA-4699-B3ED-02262BEA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7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D6900-DEFA-48E0-B535-7EFF1CE78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6A87DC-CC21-4001-9725-20EA945A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7842052-2E10-4D2E-A198-7421AEDAE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4CAB08-A7DC-4E1C-9E03-0D4E5956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328B08-977D-4202-8F75-A20CB80B9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C7258C-E3CD-4293-BDED-B7AED550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1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194FFD-7CD6-449C-9244-71B516E6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3205D2A-31AA-49E0-8999-03A6D1B622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F4EA0A2-55A4-4838-B4C2-00AA30C0F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49B89B1-A08B-4B8C-AF00-998BB269B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135EF9-9B8E-464A-BB31-5452EECC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B7BF3B-9CA5-4D20-87FF-36557BDB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59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BF8CA79-807B-4537-A91A-8CAB83B1C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D98B858-C48F-4D86-8E4B-865BB29B4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2F0F73-EE9A-4587-8294-7C087B2EB9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D499E-73D2-4708-9DD7-5FC575853F29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3CF129-78A7-4997-ABD7-0513D5419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C8B863-8E73-4AC8-BC75-94DA5AF5E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9B3E1-F38C-4BE6-B491-1546EDD347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86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95F1109-E6E7-49B8-A62A-C6E31278F5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247332"/>
              </p:ext>
            </p:extLst>
          </p:nvPr>
        </p:nvGraphicFramePr>
        <p:xfrm>
          <a:off x="3487271" y="2410"/>
          <a:ext cx="4842903" cy="6855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831796" imgH="18165669" progId="Acrobat.Document.DC">
                  <p:embed/>
                </p:oleObj>
              </mc:Choice>
              <mc:Fallback>
                <p:oleObj name="Acrobat Document" r:id="rId2" imgW="12831796" imgH="18165669" progId="Acrobat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995F1109-E6E7-49B8-A62A-C6E31278F5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87271" y="2410"/>
                        <a:ext cx="4842903" cy="6855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6910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B410F271-62F1-47ED-92BD-9C5546DD77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623414"/>
              </p:ext>
            </p:extLst>
          </p:nvPr>
        </p:nvGraphicFramePr>
        <p:xfrm>
          <a:off x="3124362" y="-431473"/>
          <a:ext cx="5320392" cy="7531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831796" imgH="18165669" progId="Acrobat.Document.DC">
                  <p:embed/>
                </p:oleObj>
              </mc:Choice>
              <mc:Fallback>
                <p:oleObj name="Acrobat Document" r:id="rId2" imgW="12831796" imgH="18165669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B410F271-62F1-47ED-92BD-9C5546DD7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24362" y="-431473"/>
                        <a:ext cx="5320392" cy="7531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976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4AC40B8A-ACF7-4E3D-9C3A-26F97E4655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632474"/>
              </p:ext>
            </p:extLst>
          </p:nvPr>
        </p:nvGraphicFramePr>
        <p:xfrm>
          <a:off x="986118" y="756"/>
          <a:ext cx="9706224" cy="6857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165938" imgH="12831780" progId="Acrobat.Document.DC">
                  <p:embed/>
                </p:oleObj>
              </mc:Choice>
              <mc:Fallback>
                <p:oleObj name="Acrobat Document" r:id="rId2" imgW="18165938" imgH="12831780" progId="Acrobat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4AC40B8A-ACF7-4E3D-9C3A-26F97E4655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6118" y="756"/>
                        <a:ext cx="9706224" cy="6857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424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1BA11A73-E62A-480A-9B9F-035153C2B6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510522"/>
              </p:ext>
            </p:extLst>
          </p:nvPr>
        </p:nvGraphicFramePr>
        <p:xfrm>
          <a:off x="1697131" y="92301"/>
          <a:ext cx="9445998" cy="6673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165938" imgH="12831780" progId="Acrobat.Document.DC">
                  <p:embed/>
                </p:oleObj>
              </mc:Choice>
              <mc:Fallback>
                <p:oleObj name="Acrobat Document" r:id="rId2" imgW="18165938" imgH="12831780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1BA11A73-E62A-480A-9B9F-035153C2B6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97131" y="92301"/>
                        <a:ext cx="9445998" cy="6673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9614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8D42FBA2-0DB8-4500-8224-71FA7D20CA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043725"/>
              </p:ext>
            </p:extLst>
          </p:nvPr>
        </p:nvGraphicFramePr>
        <p:xfrm>
          <a:off x="3112902" y="0"/>
          <a:ext cx="4838792" cy="684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3723" imgH="6415677" progId="Acrobat.Document.DC">
                  <p:embed/>
                </p:oleObj>
              </mc:Choice>
              <mc:Fallback>
                <p:oleObj name="Acrobat Document" r:id="rId2" imgW="4533723" imgH="6415677" progId="Acrobat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8D42FBA2-0DB8-4500-8224-71FA7D20CA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12902" y="0"/>
                        <a:ext cx="4838792" cy="6846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442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FB53E6F-E89B-4F3B-8D6B-56FBAD79E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612359"/>
              </p:ext>
            </p:extLst>
          </p:nvPr>
        </p:nvGraphicFramePr>
        <p:xfrm>
          <a:off x="3711388" y="2277"/>
          <a:ext cx="4842996" cy="6855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831796" imgH="18165669" progId="Acrobat.Document.DC">
                  <p:embed/>
                </p:oleObj>
              </mc:Choice>
              <mc:Fallback>
                <p:oleObj name="Acrobat Document" r:id="rId2" imgW="12831796" imgH="18165669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FB53E6F-E89B-4F3B-8D6B-56FBAD79E8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11388" y="2277"/>
                        <a:ext cx="4842996" cy="6855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979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D866FDC-3606-482C-946E-F5D809A913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511409"/>
              </p:ext>
            </p:extLst>
          </p:nvPr>
        </p:nvGraphicFramePr>
        <p:xfrm>
          <a:off x="3357102" y="0"/>
          <a:ext cx="4862666" cy="6883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831796" imgH="18165669" progId="Acrobat.Document.DC">
                  <p:embed/>
                </p:oleObj>
              </mc:Choice>
              <mc:Fallback>
                <p:oleObj name="Acrobat Document" r:id="rId2" imgW="12831796" imgH="18165669" progId="Acrobat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3D866FDC-3606-482C-946E-F5D809A913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57102" y="0"/>
                        <a:ext cx="4862666" cy="6883566"/>
                      </a:xfrm>
                      <a:prstGeom prst="rect">
                        <a:avLst/>
                      </a:prstGeom>
                      <a:solidFill>
                        <a:schemeClr val="tx1">
                          <a:alpha val="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42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97113EA-127D-4929-B426-52F7B4A47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033539"/>
              </p:ext>
            </p:extLst>
          </p:nvPr>
        </p:nvGraphicFramePr>
        <p:xfrm>
          <a:off x="3425619" y="-114506"/>
          <a:ext cx="4912136" cy="6953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831796" imgH="18165669" progId="Acrobat.Document.DC">
                  <p:embed/>
                </p:oleObj>
              </mc:Choice>
              <mc:Fallback>
                <p:oleObj name="Acrobat Document" r:id="rId2" imgW="12831796" imgH="18165669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397113EA-127D-4929-B426-52F7B4A474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25619" y="-114506"/>
                        <a:ext cx="4912136" cy="695359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47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C444149-2647-4DD9-94B8-7F2745332C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89798"/>
              </p:ext>
            </p:extLst>
          </p:nvPr>
        </p:nvGraphicFramePr>
        <p:xfrm>
          <a:off x="3160304" y="-61452"/>
          <a:ext cx="5049631" cy="71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824141" imgH="18165669" progId="Acrobat.Document.DC">
                  <p:embed/>
                </p:oleObj>
              </mc:Choice>
              <mc:Fallback>
                <p:oleObj name="Acrobat Document" r:id="rId2" imgW="12824141" imgH="18165669" progId="Acrobat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C444149-2647-4DD9-94B8-7F2745332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60304" y="-61452"/>
                        <a:ext cx="5049631" cy="715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08576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Širokoúhlá obrazovka</PresentationFormat>
  <Paragraphs>0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Vaníková, Martina</dc:creator>
  <cp:lastModifiedBy>Vaníková, Martina</cp:lastModifiedBy>
  <cp:revision>4</cp:revision>
  <dcterms:created xsi:type="dcterms:W3CDTF">2022-12-01T09:39:20Z</dcterms:created>
  <dcterms:modified xsi:type="dcterms:W3CDTF">2023-10-26T15:23:33Z</dcterms:modified>
</cp:coreProperties>
</file>